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93" r:id="rId1"/>
    <p:sldMasterId id="2147483694" r:id="rId2"/>
  </p:sldMasterIdLst>
  <p:notesMasterIdLst>
    <p:notesMasterId r:id="rId11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 id="342" r:id="rId89"/>
    <p:sldId id="343" r:id="rId90"/>
    <p:sldId id="344" r:id="rId91"/>
    <p:sldId id="345" r:id="rId92"/>
    <p:sldId id="346" r:id="rId93"/>
    <p:sldId id="347" r:id="rId94"/>
    <p:sldId id="348" r:id="rId95"/>
    <p:sldId id="349" r:id="rId96"/>
    <p:sldId id="350" r:id="rId97"/>
    <p:sldId id="351" r:id="rId98"/>
    <p:sldId id="352" r:id="rId99"/>
    <p:sldId id="353" r:id="rId100"/>
    <p:sldId id="354" r:id="rId101"/>
    <p:sldId id="355" r:id="rId102"/>
    <p:sldId id="356" r:id="rId103"/>
    <p:sldId id="357" r:id="rId104"/>
    <p:sldId id="358" r:id="rId105"/>
    <p:sldId id="359" r:id="rId106"/>
    <p:sldId id="360" r:id="rId107"/>
    <p:sldId id="361" r:id="rId108"/>
    <p:sldId id="362" r:id="rId109"/>
    <p:sldId id="363" r:id="rId110"/>
    <p:sldId id="364" r:id="rId111"/>
    <p:sldId id="365" r:id="rId112"/>
    <p:sldId id="366" r:id="rId113"/>
  </p:sldIdLst>
  <p:sldSz cx="9144000" cy="5143500" type="screen16x9"/>
  <p:notesSz cx="6858000" cy="9144000"/>
  <p:embeddedFontLst>
    <p:embeddedFont>
      <p:font typeface="Faustina SemiBold" panose="020B0604020202020204" charset="0"/>
      <p:regular r:id="rId115"/>
      <p:bold r:id="rId116"/>
      <p:italic r:id="rId117"/>
      <p:boldItalic r:id="rId118"/>
    </p:embeddedFont>
    <p:embeddedFont>
      <p:font typeface="IBM Plex Mono" panose="020B0509050203000203" pitchFamily="49" charset="0"/>
      <p:regular r:id="rId119"/>
      <p:bold r:id="rId120"/>
      <p:italic r:id="rId121"/>
      <p:boldItalic r:id="rId122"/>
    </p:embeddedFont>
    <p:embeddedFont>
      <p:font typeface="IBM Plex Mono Medium" panose="020B0609050203000203" pitchFamily="49" charset="0"/>
      <p:regular r:id="rId123"/>
      <p:bold r:id="rId124"/>
      <p:italic r:id="rId125"/>
      <p:boldItalic r:id="rId126"/>
    </p:embeddedFont>
    <p:embeddedFont>
      <p:font typeface="Public Sans" panose="020B0604020202020204" charset="0"/>
      <p:regular r:id="rId127"/>
      <p:bold r:id="rId128"/>
      <p:italic r:id="rId129"/>
      <p:boldItalic r:id="rId130"/>
    </p:embeddedFont>
    <p:embeddedFont>
      <p:font typeface="Public Sans ExtraBold" panose="020B0604020202020204" charset="0"/>
      <p:bold r:id="rId131"/>
      <p:italic r:id="rId132"/>
      <p:boldItalic r:id="rId133"/>
    </p:embeddedFont>
    <p:embeddedFont>
      <p:font typeface="Public Sans ExtraLight" panose="020B0604020202020204" charset="0"/>
      <p:regular r:id="rId134"/>
      <p:bold r:id="rId135"/>
      <p:italic r:id="rId136"/>
      <p:boldItalic r:id="rId137"/>
    </p:embeddedFont>
    <p:embeddedFont>
      <p:font typeface="Public Sans Light" panose="020B0604020202020204" charset="0"/>
      <p:regular r:id="rId138"/>
      <p:bold r:id="rId139"/>
      <p:italic r:id="rId140"/>
      <p:boldItalic r:id="rId141"/>
    </p:embeddedFont>
    <p:embeddedFont>
      <p:font typeface="Public Sans Medium" panose="020B0604020202020204" charset="0"/>
      <p:regular r:id="rId142"/>
      <p:bold r:id="rId143"/>
      <p:italic r:id="rId144"/>
      <p:boldItalic r:id="rId145"/>
    </p:embeddedFont>
    <p:embeddedFont>
      <p:font typeface="Public Sans Thin" panose="020B0604020202020204" charset="0"/>
      <p:regular r:id="rId146"/>
      <p:bold r:id="rId147"/>
      <p:italic r:id="rId148"/>
      <p:boldItalic r:id="rId1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0"/>
    <p:restoredTop sz="94674"/>
  </p:normalViewPr>
  <p:slideViewPr>
    <p:cSldViewPr snapToGrid="0">
      <p:cViewPr varScale="1">
        <p:scale>
          <a:sx n="78" d="100"/>
          <a:sy n="78" d="100"/>
        </p:scale>
        <p:origin x="84" y="109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3.fntdata"/><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font" Target="fonts/font24.fntdata"/><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font" Target="fonts/font14.fntdata"/><Relationship Id="rId149" Type="http://schemas.openxmlformats.org/officeDocument/2006/relationships/font" Target="fonts/font35.fntdata"/><Relationship Id="rId5" Type="http://schemas.openxmlformats.org/officeDocument/2006/relationships/slide" Target="slides/slide3.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font" Target="fonts/font4.fntdata"/><Relationship Id="rId134" Type="http://schemas.openxmlformats.org/officeDocument/2006/relationships/font" Target="fonts/font20.fntdata"/><Relationship Id="rId139" Type="http://schemas.openxmlformats.org/officeDocument/2006/relationships/font" Target="fonts/font25.fntdata"/><Relationship Id="rId80" Type="http://schemas.openxmlformats.org/officeDocument/2006/relationships/slide" Target="slides/slide78.xml"/><Relationship Id="rId85" Type="http://schemas.openxmlformats.org/officeDocument/2006/relationships/slide" Target="slides/slide83.xml"/><Relationship Id="rId150" Type="http://schemas.openxmlformats.org/officeDocument/2006/relationships/commentAuthors" Target="commentAuthors.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font" Target="fonts/font10.fntdata"/><Relationship Id="rId129" Type="http://schemas.openxmlformats.org/officeDocument/2006/relationships/font" Target="fonts/font15.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font" Target="fonts/font26.fntdata"/><Relationship Id="rId14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notesMaster" Target="notesMasters/notesMaster1.xml"/><Relationship Id="rId119" Type="http://schemas.openxmlformats.org/officeDocument/2006/relationships/font" Target="fonts/font5.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font" Target="fonts/font16.fntdata"/><Relationship Id="rId135" Type="http://schemas.openxmlformats.org/officeDocument/2006/relationships/font" Target="fonts/font21.fntdata"/><Relationship Id="rId151" Type="http://schemas.openxmlformats.org/officeDocument/2006/relationships/presProps" Target="pres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font" Target="fonts/font6.fntdata"/><Relationship Id="rId125" Type="http://schemas.openxmlformats.org/officeDocument/2006/relationships/font" Target="fonts/font11.fntdata"/><Relationship Id="rId141" Type="http://schemas.openxmlformats.org/officeDocument/2006/relationships/font" Target="fonts/font27.fntdata"/><Relationship Id="rId14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font" Target="fonts/font1.fntdata"/><Relationship Id="rId131" Type="http://schemas.openxmlformats.org/officeDocument/2006/relationships/font" Target="fonts/font17.fntdata"/><Relationship Id="rId136"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font" Target="fonts/font12.fntdata"/><Relationship Id="rId14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font" Target="fonts/font7.fntdata"/><Relationship Id="rId142"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fntdata"/><Relationship Id="rId13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font" Target="fonts/font18.fntdata"/><Relationship Id="rId153" Type="http://schemas.openxmlformats.org/officeDocument/2006/relationships/theme" Target="theme/theme1.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font" Target="fonts/font8.fntdata"/><Relationship Id="rId143" Type="http://schemas.openxmlformats.org/officeDocument/2006/relationships/font" Target="fonts/font29.fntdata"/><Relationship Id="rId148" Type="http://schemas.openxmlformats.org/officeDocument/2006/relationships/font" Target="fonts/font34.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font" Target="fonts/font19.fntdata"/><Relationship Id="rId154" Type="http://schemas.openxmlformats.org/officeDocument/2006/relationships/tableStyles" Target="tableStyles.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font" Target="fonts/font9.fntdata"/><Relationship Id="rId144" Type="http://schemas.openxmlformats.org/officeDocument/2006/relationships/font" Target="fonts/font30.fntdata"/><Relationship Id="rId90" Type="http://schemas.openxmlformats.org/officeDocument/2006/relationships/slide" Target="slides/slide8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45af80a16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45af80a16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8ffd275e74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8ffd275e74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28a8089761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28a8089761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288f24d333e_0_2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288f24d333e_0_2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28ffd275e74_0_10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28ffd275e74_0_1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28ffd275e74_0_1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28ffd275e74_0_1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28ffd275e74_0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28ffd275e74_0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88f24d333e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88f24d333e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288f24d333e_0_2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288f24d333e_0_2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g290bef3fbbe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 name="Google Shape;1040;g290bef3fbbe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288f24d333e_0_8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288f24d333e_0_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288f24d333e_0_1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288f24d333e_0_1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8ffd275e74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8ffd275e74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12b3ab2e8ba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12b3ab2e8ba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2b3ab2e8ba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2b3ab2e8ba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8ffd275e74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8ffd275e74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8ffd275e74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8ffd275e74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8ffd275e74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8ffd275e74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8ffd275e74_0_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8ffd275e74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8ffd275e74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8ffd275e74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8ffd275e74_0_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8ffd275e74_0_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8ffd275e74_0_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8ffd275e74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8ffd275e74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8ffd275e74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2b3ab2e8ba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2b3ab2e8ba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8ffd275e74_0_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8ffd275e74_0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8ffd275e74_0_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8ffd275e74_0_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8ffd275e74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8ffd275e74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8ffd275e74_0_9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8ffd275e74_0_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8ffd275e74_0_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28ffd275e74_0_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8ffd275e74_0_9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8ffd275e74_0_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8ffd275e74_0_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8ffd275e74_0_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8ffd275e74_0_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8ffd275e74_0_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8ffd275e74_0_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8ffd275e74_0_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8ffd275e74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28ffd275e74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8ffd275e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8ffd275e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8ffd275e74_0_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28ffd275e74_0_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8ffd275e74_0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8ffd275e74_0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8ffd275e74_0_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8ffd275e74_0_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90bef3fbb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90bef3fbb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8ffd275e74_0_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8ffd275e74_0_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8ffd275e74_0_1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8ffd275e74_0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8ffd275e74_0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8ffd275e74_0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8ffd275e74_0_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8ffd275e74_0_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8ffd275e74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8ffd275e74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8ffd275e74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8ffd275e74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8ffd275e74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8ffd275e74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28ffd275e74_0_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28ffd275e74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8ffd275e74_0_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8ffd275e74_0_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90637592eb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90637592eb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90bef3fbb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90bef3fbb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90bef3fbbe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90bef3fbbe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290637592eb_2_1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290637592eb_2_18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
        <p:nvSpPr>
          <p:cNvPr id="546" name="Google Shape;546;g290637592eb_2_188: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90637592e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90637592e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90637592eb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90637592eb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28ffd275e74_0_1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28ffd275e74_0_1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290637592eb_2_3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290637592eb_2_3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5" name="Google Shape;575;g290637592eb_2_3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8ffd275e74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8ffd275e74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90bef3fbbe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90bef3fbbe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290637592eb_2_3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290637592eb_2_37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endParaRPr/>
          </a:p>
        </p:txBody>
      </p:sp>
      <p:sp>
        <p:nvSpPr>
          <p:cNvPr id="589" name="Google Shape;589;g290637592eb_2_370: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8ffd275e74_0_1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8ffd275e74_0_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28ffd275e74_0_10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28ffd275e74_0_1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8ffd275e74_0_1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8ffd275e74_0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290637592eb_2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290637592eb_2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28ffd275e74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8ffd275e74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28ffd275e74_0_1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28ffd275e74_0_1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88f24d333e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88f24d333e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8c9bec61e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8c9bec61e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8ffd275e7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8ffd275e74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28c9bec61e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28c9bec61e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28c9bec61e9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28c9bec61e9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8c9bec61e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8c9bec61e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8c9bec61e9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8c9bec61e9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8c9bec61e9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8c9bec61e9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28c9bec61e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28c9bec61e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28c9bec61e9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8c9bec61e9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28c9bec61e9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28c9bec61e9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28c9bec61e9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28c9bec61e9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28c9bec61e9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28c9bec61e9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8ffd275e74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8ffd275e74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28ffd275e74_0_1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28ffd275e74_0_1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28c9bec61e9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28c9bec61e9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8ffd275e74_0_1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8ffd275e74_0_1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ffd275e74_0_1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ffd275e74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28ffd275e74_0_1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28ffd275e74_0_1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28ffd275e74_0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28ffd275e74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28ffd275e74_0_1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28ffd275e74_0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28c9bec61e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28c9bec61e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28c9bec61e9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28c9bec61e9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90bef3fbbe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90bef3fbbe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8ffd275e74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8ffd275e74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290bef3fbbe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290bef3fbbe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290bef3fbbe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290bef3fbbe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28ffd275e74_0_1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28ffd275e74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28c9bec61e9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28c9bec61e9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90bef3fbbe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90bef3fbbe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28c9bec61e9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28c9bec61e9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28c9bec61e9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28c9bec61e9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290bef3fbbe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290bef3fbbe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8c9bec61e9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28c9bec61e9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28c9bec61e9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28c9bec61e9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8ffd275e74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8ffd275e74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28c9bec61e9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28c9bec61e9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28c9bec61e9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28c9bec61e9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28c9bec61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28c9bec61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288f24d333e_0_1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288f24d333e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288f24d333e_0_1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288f24d333e_0_1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288f24d333e_0_2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288f24d333e_0_2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288f24d333e_0_1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288f24d333e_0_1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288f24d333e_0_1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 name="Google Shape;970;g288f24d333e_0_1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288f24d333e_0_1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288f24d333e_0_1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290637592e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290637592e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atin typeface="Public Sans Medium"/>
                <a:ea typeface="Public Sans Medium"/>
                <a:cs typeface="Public Sans Medium"/>
                <a:sym typeface="Public Sans Medium"/>
              </a:defRPr>
            </a:lvl1pPr>
            <a:lvl2pPr lvl="1">
              <a:buNone/>
              <a:defRPr>
                <a:latin typeface="Public Sans Medium"/>
                <a:ea typeface="Public Sans Medium"/>
                <a:cs typeface="Public Sans Medium"/>
                <a:sym typeface="Public Sans Medium"/>
              </a:defRPr>
            </a:lvl2pPr>
            <a:lvl3pPr lvl="2">
              <a:buNone/>
              <a:defRPr>
                <a:latin typeface="Public Sans Medium"/>
                <a:ea typeface="Public Sans Medium"/>
                <a:cs typeface="Public Sans Medium"/>
                <a:sym typeface="Public Sans Medium"/>
              </a:defRPr>
            </a:lvl3pPr>
            <a:lvl4pPr lvl="3">
              <a:buNone/>
              <a:defRPr>
                <a:latin typeface="Public Sans Medium"/>
                <a:ea typeface="Public Sans Medium"/>
                <a:cs typeface="Public Sans Medium"/>
                <a:sym typeface="Public Sans Medium"/>
              </a:defRPr>
            </a:lvl4pPr>
            <a:lvl5pPr lvl="4">
              <a:buNone/>
              <a:defRPr>
                <a:latin typeface="Public Sans Medium"/>
                <a:ea typeface="Public Sans Medium"/>
                <a:cs typeface="Public Sans Medium"/>
                <a:sym typeface="Public Sans Medium"/>
              </a:defRPr>
            </a:lvl5pPr>
            <a:lvl6pPr lvl="5">
              <a:buNone/>
              <a:defRPr>
                <a:latin typeface="Public Sans Medium"/>
                <a:ea typeface="Public Sans Medium"/>
                <a:cs typeface="Public Sans Medium"/>
                <a:sym typeface="Public Sans Medium"/>
              </a:defRPr>
            </a:lvl6pPr>
            <a:lvl7pPr lvl="6">
              <a:buNone/>
              <a:defRPr>
                <a:latin typeface="Public Sans Medium"/>
                <a:ea typeface="Public Sans Medium"/>
                <a:cs typeface="Public Sans Medium"/>
                <a:sym typeface="Public Sans Medium"/>
              </a:defRPr>
            </a:lvl7pPr>
            <a:lvl8pPr lvl="7">
              <a:buNone/>
              <a:defRPr>
                <a:latin typeface="Public Sans Medium"/>
                <a:ea typeface="Public Sans Medium"/>
                <a:cs typeface="Public Sans Medium"/>
                <a:sym typeface="Public Sans Medium"/>
              </a:defRPr>
            </a:lvl8pPr>
            <a:lvl9pPr lvl="8">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2"/>
          <p:cNvSpPr txBox="1">
            <a:spLocks noGrp="1"/>
          </p:cNvSpPr>
          <p:nvPr>
            <p:ph type="ctrTitle"/>
          </p:nvPr>
        </p:nvSpPr>
        <p:spPr>
          <a:xfrm>
            <a:off x="311700" y="3313350"/>
            <a:ext cx="85206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000"/>
              <a:buNone/>
              <a:defRPr sz="4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3899250"/>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4000"/>
              <a:buFont typeface="Public Sans Thin"/>
              <a:buNone/>
              <a:defRPr sz="4000" b="0">
                <a:solidFill>
                  <a:schemeClr val="dk2"/>
                </a:solidFill>
                <a:latin typeface="Public Sans Thin"/>
                <a:ea typeface="Public Sans Thin"/>
                <a:cs typeface="Public Sans Thin"/>
                <a:sym typeface="Public Sans Thi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 name="Google Shape;13;p2"/>
          <p:cNvSpPr>
            <a:spLocks noGrp="1"/>
          </p:cNvSpPr>
          <p:nvPr>
            <p:ph type="pic" idx="2"/>
          </p:nvPr>
        </p:nvSpPr>
        <p:spPr>
          <a:xfrm>
            <a:off x="3227925" y="619632"/>
            <a:ext cx="2648400" cy="2533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Guest">
  <p:cSld name="CUSTOM_3_1">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11700" y="1362200"/>
            <a:ext cx="4628100" cy="1064700"/>
          </a:xfrm>
          <a:prstGeom prst="rect">
            <a:avLst/>
          </a:prstGeom>
        </p:spPr>
        <p:txBody>
          <a:bodyPr spcFirstLastPara="1" wrap="square" lIns="91425" tIns="91425" rIns="91425" bIns="91425" anchor="ctr" anchorCtr="0">
            <a:noAutofit/>
          </a:bodyPr>
          <a:lstStyle>
            <a:lvl1pPr lvl="0" rtl="0">
              <a:lnSpc>
                <a:spcPct val="95000"/>
              </a:lnSpc>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1"/>
          <p:cNvSpPr txBox="1">
            <a:spLocks noGrp="1"/>
          </p:cNvSpPr>
          <p:nvPr>
            <p:ph type="subTitle" idx="1"/>
          </p:nvPr>
        </p:nvSpPr>
        <p:spPr>
          <a:xfrm>
            <a:off x="5016000" y="1362200"/>
            <a:ext cx="3860400" cy="1064700"/>
          </a:xfrm>
          <a:prstGeom prst="rect">
            <a:avLst/>
          </a:prstGeom>
        </p:spPr>
        <p:txBody>
          <a:bodyPr spcFirstLastPara="1" wrap="square" lIns="91425" tIns="91425" rIns="91425" bIns="91425" anchor="t" anchorCtr="0">
            <a:noAutofit/>
          </a:bodyPr>
          <a:lstStyle>
            <a:lvl1pPr lvl="0" algn="r">
              <a:lnSpc>
                <a:spcPct val="95000"/>
              </a:lnSpc>
              <a:spcBef>
                <a:spcPts val="0"/>
              </a:spcBef>
              <a:spcAft>
                <a:spcPts val="0"/>
              </a:spcAft>
              <a:buSzPts val="2800"/>
              <a:buNone/>
              <a:defRPr sz="28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64" name="Google Shape;64;p11" descr="A simple outline of a geodesic dome"/>
          <p:cNvPicPr preferRelativeResize="0"/>
          <p:nvPr/>
        </p:nvPicPr>
        <p:blipFill rotWithShape="1">
          <a:blip r:embed="rId2">
            <a:alphaModFix/>
          </a:blip>
          <a:srcRect/>
          <a:stretch/>
        </p:blipFill>
        <p:spPr>
          <a:xfrm>
            <a:off x="1997075" y="2862131"/>
            <a:ext cx="5149848" cy="2710448"/>
          </a:xfrm>
          <a:prstGeom prst="rect">
            <a:avLst/>
          </a:prstGeom>
          <a:noFill/>
          <a:ln>
            <a:noFill/>
          </a:ln>
        </p:spPr>
      </p:pic>
      <p:sp>
        <p:nvSpPr>
          <p:cNvPr id="65" name="Google Shape;6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Section">
  <p:cSld name="CUSTOM_3_1_1">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311700" y="1362200"/>
            <a:ext cx="8555100" cy="1064700"/>
          </a:xfrm>
          <a:prstGeom prst="rect">
            <a:avLst/>
          </a:prstGeom>
        </p:spPr>
        <p:txBody>
          <a:bodyPr spcFirstLastPara="1" wrap="square" lIns="91425" tIns="91425" rIns="91425" bIns="91425" anchor="ctr" anchorCtr="0">
            <a:noAutofit/>
          </a:bodyPr>
          <a:lstStyle>
            <a:lvl1pPr lvl="0" algn="ctr" rtl="0">
              <a:lnSpc>
                <a:spcPct val="95000"/>
              </a:lnSpc>
              <a:spcBef>
                <a:spcPts val="0"/>
              </a:spcBef>
              <a:spcAft>
                <a:spcPts val="0"/>
              </a:spcAft>
              <a:buSzPts val="40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68" name="Google Shape;68;p12" descr="A simple outline of a geodesic dome"/>
          <p:cNvPicPr preferRelativeResize="0"/>
          <p:nvPr/>
        </p:nvPicPr>
        <p:blipFill rotWithShape="1">
          <a:blip r:embed="rId2">
            <a:alphaModFix/>
          </a:blip>
          <a:srcRect/>
          <a:stretch/>
        </p:blipFill>
        <p:spPr>
          <a:xfrm>
            <a:off x="1997075" y="2862131"/>
            <a:ext cx="5149848" cy="2710448"/>
          </a:xfrm>
          <a:prstGeom prst="rect">
            <a:avLst/>
          </a:prstGeom>
          <a:noFill/>
          <a:ln>
            <a:noFill/>
          </a:ln>
        </p:spPr>
      </p:pic>
      <p:sp>
        <p:nvSpPr>
          <p:cNvPr id="69" name="Google Shape;6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te Launch">
  <p:cSld name="CUSTOM">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4376165" y="259294"/>
            <a:ext cx="4281600" cy="5679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2"/>
              </a:buClr>
              <a:buSzPts val="1600"/>
              <a:buFont typeface="Public Sans"/>
              <a:buNone/>
              <a:defRPr sz="1600">
                <a:solidFill>
                  <a:schemeClr val="lt2"/>
                </a:solidFill>
                <a:latin typeface="Public Sans"/>
                <a:ea typeface="Public Sans"/>
                <a:cs typeface="Public Sans"/>
                <a:sym typeface="Public San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2" name="Google Shape;72;p13"/>
          <p:cNvSpPr txBox="1">
            <a:spLocks noGrp="1"/>
          </p:cNvSpPr>
          <p:nvPr>
            <p:ph type="subTitle" idx="1"/>
          </p:nvPr>
        </p:nvSpPr>
        <p:spPr>
          <a:xfrm>
            <a:off x="461704" y="259294"/>
            <a:ext cx="3690600" cy="572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lt2"/>
              </a:buClr>
              <a:buSzPts val="2000"/>
              <a:buFont typeface="Public Sans ExtraBold"/>
              <a:buNone/>
              <a:defRPr sz="2000" b="0">
                <a:solidFill>
                  <a:schemeClr val="lt2"/>
                </a:solidFill>
                <a:latin typeface="Public Sans ExtraBold"/>
                <a:ea typeface="Public Sans ExtraBold"/>
                <a:cs typeface="Public Sans ExtraBold"/>
                <a:sym typeface="Public Sans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13"/>
          <p:cNvSpPr>
            <a:spLocks noGrp="1"/>
          </p:cNvSpPr>
          <p:nvPr>
            <p:ph type="pic" idx="2"/>
          </p:nvPr>
        </p:nvSpPr>
        <p:spPr>
          <a:xfrm>
            <a:off x="557275" y="895300"/>
            <a:ext cx="8029500" cy="4560600"/>
          </a:xfrm>
          <a:prstGeom prst="roundRect">
            <a:avLst>
              <a:gd name="adj" fmla="val 2153"/>
            </a:avLst>
          </a:prstGeom>
          <a:noFill/>
          <a:ln>
            <a:noFill/>
          </a:ln>
        </p:spPr>
      </p:sp>
      <p:sp>
        <p:nvSpPr>
          <p:cNvPr id="74" name="Google Shape;7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Up Image Right">
  <p:cSld name="CUSTOM_1">
    <p:spTree>
      <p:nvGrpSpPr>
        <p:cNvPr id="1" name="Shape 75"/>
        <p:cNvGrpSpPr/>
        <p:nvPr/>
      </p:nvGrpSpPr>
      <p:grpSpPr>
        <a:xfrm>
          <a:off x="0" y="0"/>
          <a:ext cx="0" cy="0"/>
          <a:chOff x="0" y="0"/>
          <a:chExt cx="0" cy="0"/>
        </a:xfrm>
      </p:grpSpPr>
      <p:sp>
        <p:nvSpPr>
          <p:cNvPr id="76" name="Google Shape;76;p14"/>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4"/>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lvl1pPr marL="457200" lvl="0" indent="-381000">
              <a:lnSpc>
                <a:spcPct val="95000"/>
              </a:lnSpc>
              <a:spcBef>
                <a:spcPts val="0"/>
              </a:spcBef>
              <a:spcAft>
                <a:spcPts val="0"/>
              </a:spcAft>
              <a:buSzPts val="2400"/>
              <a:buChar char="●"/>
              <a:defRPr sz="2400" b="0"/>
            </a:lvl1pPr>
            <a:lvl2pPr marL="914400" lvl="1" indent="-381000">
              <a:lnSpc>
                <a:spcPct val="95000"/>
              </a:lnSpc>
              <a:spcBef>
                <a:spcPts val="0"/>
              </a:spcBef>
              <a:spcAft>
                <a:spcPts val="0"/>
              </a:spcAft>
              <a:buSzPts val="2400"/>
              <a:buChar char="○"/>
              <a:defRPr sz="2400" b="0"/>
            </a:lvl2pPr>
            <a:lvl3pPr marL="1371600" lvl="2" indent="-381000">
              <a:lnSpc>
                <a:spcPct val="95000"/>
              </a:lnSpc>
              <a:spcBef>
                <a:spcPts val="0"/>
              </a:spcBef>
              <a:spcAft>
                <a:spcPts val="0"/>
              </a:spcAft>
              <a:buSzPts val="2400"/>
              <a:buChar char="■"/>
              <a:defRPr sz="2400" b="0"/>
            </a:lvl3pPr>
            <a:lvl4pPr marL="1828800" lvl="3" indent="-381000">
              <a:lnSpc>
                <a:spcPct val="95000"/>
              </a:lnSpc>
              <a:spcBef>
                <a:spcPts val="0"/>
              </a:spcBef>
              <a:spcAft>
                <a:spcPts val="0"/>
              </a:spcAft>
              <a:buSzPts val="2400"/>
              <a:buChar char="●"/>
              <a:defRPr sz="2400" b="0"/>
            </a:lvl4pPr>
            <a:lvl5pPr marL="2286000" lvl="4" indent="-381000">
              <a:lnSpc>
                <a:spcPct val="95000"/>
              </a:lnSpc>
              <a:spcBef>
                <a:spcPts val="0"/>
              </a:spcBef>
              <a:spcAft>
                <a:spcPts val="0"/>
              </a:spcAft>
              <a:buSzPts val="2400"/>
              <a:buChar char="○"/>
              <a:defRPr sz="2400" b="0"/>
            </a:lvl5pPr>
            <a:lvl6pPr marL="2743200" lvl="5" indent="-381000">
              <a:lnSpc>
                <a:spcPct val="95000"/>
              </a:lnSpc>
              <a:spcBef>
                <a:spcPts val="0"/>
              </a:spcBef>
              <a:spcAft>
                <a:spcPts val="0"/>
              </a:spcAft>
              <a:buSzPts val="2400"/>
              <a:buChar char="■"/>
              <a:defRPr sz="2400" b="0"/>
            </a:lvl6pPr>
            <a:lvl7pPr marL="3200400" lvl="6" indent="-381000">
              <a:lnSpc>
                <a:spcPct val="95000"/>
              </a:lnSpc>
              <a:spcBef>
                <a:spcPts val="0"/>
              </a:spcBef>
              <a:spcAft>
                <a:spcPts val="0"/>
              </a:spcAft>
              <a:buSzPts val="2400"/>
              <a:buChar char="●"/>
              <a:defRPr sz="2400" b="0"/>
            </a:lvl7pPr>
            <a:lvl8pPr marL="3657600" lvl="7" indent="-381000">
              <a:lnSpc>
                <a:spcPct val="95000"/>
              </a:lnSpc>
              <a:spcBef>
                <a:spcPts val="0"/>
              </a:spcBef>
              <a:spcAft>
                <a:spcPts val="0"/>
              </a:spcAft>
              <a:buSzPts val="2400"/>
              <a:buChar char="○"/>
              <a:defRPr sz="2400" b="0"/>
            </a:lvl8pPr>
            <a:lvl9pPr marL="4114800" lvl="8" indent="-381000">
              <a:lnSpc>
                <a:spcPct val="95000"/>
              </a:lnSpc>
              <a:spcBef>
                <a:spcPts val="0"/>
              </a:spcBef>
              <a:spcAft>
                <a:spcPts val="0"/>
              </a:spcAft>
              <a:buSzPts val="2400"/>
              <a:buChar char="■"/>
              <a:defRPr sz="2400" b="0"/>
            </a:lvl9pPr>
          </a:lstStyle>
          <a:p>
            <a:endParaRPr/>
          </a:p>
        </p:txBody>
      </p:sp>
      <p:sp>
        <p:nvSpPr>
          <p:cNvPr id="78" name="Google Shape;78;p14"/>
          <p:cNvSpPr>
            <a:spLocks noGrp="1"/>
          </p:cNvSpPr>
          <p:nvPr>
            <p:ph type="pic" idx="2"/>
          </p:nvPr>
        </p:nvSpPr>
        <p:spPr>
          <a:xfrm>
            <a:off x="3996000" y="201"/>
            <a:ext cx="5148000" cy="5143500"/>
          </a:xfrm>
          <a:prstGeom prst="rect">
            <a:avLst/>
          </a:prstGeom>
          <a:noFill/>
          <a:ln>
            <a:noFill/>
          </a:ln>
        </p:spPr>
      </p:sp>
      <p:sp>
        <p:nvSpPr>
          <p:cNvPr id="79" name="Google Shape;79;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atin typeface="Public Sans"/>
                <a:ea typeface="Public Sans"/>
                <a:cs typeface="Public Sans"/>
                <a:sym typeface="Public Sans"/>
              </a:defRPr>
            </a:lvl1pPr>
            <a:lvl2pPr lvl="1">
              <a:buNone/>
              <a:defRPr sz="1300">
                <a:latin typeface="Public Sans"/>
                <a:ea typeface="Public Sans"/>
                <a:cs typeface="Public Sans"/>
                <a:sym typeface="Public Sans"/>
              </a:defRPr>
            </a:lvl2pPr>
            <a:lvl3pPr lvl="2">
              <a:buNone/>
              <a:defRPr sz="1300">
                <a:latin typeface="Public Sans"/>
                <a:ea typeface="Public Sans"/>
                <a:cs typeface="Public Sans"/>
                <a:sym typeface="Public Sans"/>
              </a:defRPr>
            </a:lvl3pPr>
            <a:lvl4pPr lvl="3">
              <a:buNone/>
              <a:defRPr sz="1300">
                <a:latin typeface="Public Sans"/>
                <a:ea typeface="Public Sans"/>
                <a:cs typeface="Public Sans"/>
                <a:sym typeface="Public Sans"/>
              </a:defRPr>
            </a:lvl4pPr>
            <a:lvl5pPr lvl="4">
              <a:buNone/>
              <a:defRPr sz="1300">
                <a:latin typeface="Public Sans"/>
                <a:ea typeface="Public Sans"/>
                <a:cs typeface="Public Sans"/>
                <a:sym typeface="Public Sans"/>
              </a:defRPr>
            </a:lvl5pPr>
            <a:lvl6pPr lvl="5">
              <a:buNone/>
              <a:defRPr sz="1300">
                <a:latin typeface="Public Sans"/>
                <a:ea typeface="Public Sans"/>
                <a:cs typeface="Public Sans"/>
                <a:sym typeface="Public Sans"/>
              </a:defRPr>
            </a:lvl6pPr>
            <a:lvl7pPr lvl="6">
              <a:buNone/>
              <a:defRPr sz="1300">
                <a:latin typeface="Public Sans"/>
                <a:ea typeface="Public Sans"/>
                <a:cs typeface="Public Sans"/>
                <a:sym typeface="Public Sans"/>
              </a:defRPr>
            </a:lvl7pPr>
            <a:lvl8pPr lvl="7">
              <a:buNone/>
              <a:defRPr sz="1300">
                <a:latin typeface="Public Sans"/>
                <a:ea typeface="Public Sans"/>
                <a:cs typeface="Public Sans"/>
                <a:sym typeface="Public Sans"/>
              </a:defRPr>
            </a:lvl8pPr>
            <a:lvl9pPr lvl="8">
              <a:buNone/>
              <a:defRPr sz="1300">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Up Code Right">
  <p:cSld name="CUSTOM_1_3">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5"/>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lvl1pPr marL="457200" lvl="0" indent="-381000" rtl="0">
              <a:lnSpc>
                <a:spcPct val="95000"/>
              </a:lnSpc>
              <a:spcBef>
                <a:spcPts val="0"/>
              </a:spcBef>
              <a:spcAft>
                <a:spcPts val="0"/>
              </a:spcAft>
              <a:buSzPts val="2400"/>
              <a:buChar char="●"/>
              <a:defRPr sz="2400" b="0"/>
            </a:lvl1pPr>
            <a:lvl2pPr marL="914400" lvl="1" indent="-381000" rtl="0">
              <a:lnSpc>
                <a:spcPct val="95000"/>
              </a:lnSpc>
              <a:spcBef>
                <a:spcPts val="0"/>
              </a:spcBef>
              <a:spcAft>
                <a:spcPts val="0"/>
              </a:spcAft>
              <a:buSzPts val="2400"/>
              <a:buChar char="○"/>
              <a:defRPr sz="2400" b="0"/>
            </a:lvl2pPr>
            <a:lvl3pPr marL="1371600" lvl="2" indent="-381000" rtl="0">
              <a:lnSpc>
                <a:spcPct val="95000"/>
              </a:lnSpc>
              <a:spcBef>
                <a:spcPts val="0"/>
              </a:spcBef>
              <a:spcAft>
                <a:spcPts val="0"/>
              </a:spcAft>
              <a:buSzPts val="2400"/>
              <a:buChar char="■"/>
              <a:defRPr sz="2400" b="0"/>
            </a:lvl3pPr>
            <a:lvl4pPr marL="1828800" lvl="3" indent="-381000" rtl="0">
              <a:lnSpc>
                <a:spcPct val="95000"/>
              </a:lnSpc>
              <a:spcBef>
                <a:spcPts val="0"/>
              </a:spcBef>
              <a:spcAft>
                <a:spcPts val="0"/>
              </a:spcAft>
              <a:buSzPts val="2400"/>
              <a:buChar char="●"/>
              <a:defRPr sz="2400" b="0"/>
            </a:lvl4pPr>
            <a:lvl5pPr marL="2286000" lvl="4" indent="-381000" rtl="0">
              <a:lnSpc>
                <a:spcPct val="95000"/>
              </a:lnSpc>
              <a:spcBef>
                <a:spcPts val="0"/>
              </a:spcBef>
              <a:spcAft>
                <a:spcPts val="0"/>
              </a:spcAft>
              <a:buSzPts val="2400"/>
              <a:buChar char="○"/>
              <a:defRPr sz="2400" b="0"/>
            </a:lvl5pPr>
            <a:lvl6pPr marL="2743200" lvl="5" indent="-381000" rtl="0">
              <a:lnSpc>
                <a:spcPct val="95000"/>
              </a:lnSpc>
              <a:spcBef>
                <a:spcPts val="0"/>
              </a:spcBef>
              <a:spcAft>
                <a:spcPts val="0"/>
              </a:spcAft>
              <a:buSzPts val="2400"/>
              <a:buChar char="■"/>
              <a:defRPr sz="2400" b="0"/>
            </a:lvl6pPr>
            <a:lvl7pPr marL="3200400" lvl="6" indent="-381000" rtl="0">
              <a:lnSpc>
                <a:spcPct val="95000"/>
              </a:lnSpc>
              <a:spcBef>
                <a:spcPts val="0"/>
              </a:spcBef>
              <a:spcAft>
                <a:spcPts val="0"/>
              </a:spcAft>
              <a:buSzPts val="2400"/>
              <a:buChar char="●"/>
              <a:defRPr sz="2400" b="0"/>
            </a:lvl7pPr>
            <a:lvl8pPr marL="3657600" lvl="7" indent="-381000" rtl="0">
              <a:lnSpc>
                <a:spcPct val="95000"/>
              </a:lnSpc>
              <a:spcBef>
                <a:spcPts val="0"/>
              </a:spcBef>
              <a:spcAft>
                <a:spcPts val="0"/>
              </a:spcAft>
              <a:buSzPts val="2400"/>
              <a:buChar char="○"/>
              <a:defRPr sz="2400" b="0"/>
            </a:lvl8pPr>
            <a:lvl9pPr marL="4114800" lvl="8" indent="-381000" rtl="0">
              <a:lnSpc>
                <a:spcPct val="95000"/>
              </a:lnSpc>
              <a:spcBef>
                <a:spcPts val="0"/>
              </a:spcBef>
              <a:spcAft>
                <a:spcPts val="0"/>
              </a:spcAft>
              <a:buSzPts val="2400"/>
              <a:buChar char="■"/>
              <a:defRPr sz="2400" b="0"/>
            </a:lvl9pPr>
          </a:lstStyle>
          <a:p>
            <a:endParaRPr/>
          </a:p>
        </p:txBody>
      </p:sp>
      <p:sp>
        <p:nvSpPr>
          <p:cNvPr id="83" name="Google Shape;83;p15"/>
          <p:cNvSpPr/>
          <p:nvPr/>
        </p:nvSpPr>
        <p:spPr>
          <a:xfrm>
            <a:off x="3990950" y="0"/>
            <a:ext cx="5143500" cy="515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 name="Google Shape;84;p15"/>
          <p:cNvSpPr txBox="1">
            <a:spLocks noGrp="1"/>
          </p:cNvSpPr>
          <p:nvPr>
            <p:ph type="body" idx="2"/>
          </p:nvPr>
        </p:nvSpPr>
        <p:spPr>
          <a:xfrm>
            <a:off x="4509900" y="391750"/>
            <a:ext cx="4046700" cy="4335300"/>
          </a:xfrm>
          <a:prstGeom prst="rect">
            <a:avLst/>
          </a:prstGeom>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1"/>
              </a:buClr>
              <a:buSzPts val="1800"/>
              <a:buFont typeface="IBM Plex Mono Medium"/>
              <a:buChar char="●"/>
              <a:defRPr b="0">
                <a:solidFill>
                  <a:schemeClr val="dk1"/>
                </a:solidFill>
                <a:latin typeface="IBM Plex Mono Medium"/>
                <a:ea typeface="IBM Plex Mono Medium"/>
                <a:cs typeface="IBM Plex Mono Medium"/>
                <a:sym typeface="IBM Plex Mono Medium"/>
              </a:defRPr>
            </a:lvl1pPr>
            <a:lvl2pPr marL="914400" lvl="1"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2pPr>
            <a:lvl3pPr marL="1371600" lvl="2"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3pPr>
            <a:lvl4pPr marL="1828800" lvl="3"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4pPr>
            <a:lvl5pPr marL="2286000" lvl="4"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5pPr>
            <a:lvl6pPr marL="2743200" lvl="5"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6pPr>
            <a:lvl7pPr marL="3200400" lvl="6"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7pPr>
            <a:lvl8pPr marL="3657600" lvl="7"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8pPr>
            <a:lvl9pPr marL="4114800" lvl="8" indent="-31750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9pPr>
          </a:lstStyle>
          <a:p>
            <a:endParaRPr/>
          </a:p>
        </p:txBody>
      </p:sp>
      <p:sp>
        <p:nvSpPr>
          <p:cNvPr id="85" name="Google Shape;85;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Public Sans"/>
                <a:ea typeface="Public Sans"/>
                <a:cs typeface="Public Sans"/>
                <a:sym typeface="Public Sans"/>
              </a:defRPr>
            </a:lvl1pPr>
            <a:lvl2pPr lvl="1">
              <a:buNone/>
              <a:defRPr>
                <a:solidFill>
                  <a:schemeClr val="dk1"/>
                </a:solidFill>
                <a:latin typeface="Public Sans"/>
                <a:ea typeface="Public Sans"/>
                <a:cs typeface="Public Sans"/>
                <a:sym typeface="Public Sans"/>
              </a:defRPr>
            </a:lvl2pPr>
            <a:lvl3pPr lvl="2">
              <a:buNone/>
              <a:defRPr>
                <a:solidFill>
                  <a:schemeClr val="dk1"/>
                </a:solidFill>
                <a:latin typeface="Public Sans"/>
                <a:ea typeface="Public Sans"/>
                <a:cs typeface="Public Sans"/>
                <a:sym typeface="Public Sans"/>
              </a:defRPr>
            </a:lvl3pPr>
            <a:lvl4pPr lvl="3">
              <a:buNone/>
              <a:defRPr>
                <a:solidFill>
                  <a:schemeClr val="dk1"/>
                </a:solidFill>
                <a:latin typeface="Public Sans"/>
                <a:ea typeface="Public Sans"/>
                <a:cs typeface="Public Sans"/>
                <a:sym typeface="Public Sans"/>
              </a:defRPr>
            </a:lvl4pPr>
            <a:lvl5pPr lvl="4">
              <a:buNone/>
              <a:defRPr>
                <a:solidFill>
                  <a:schemeClr val="dk1"/>
                </a:solidFill>
                <a:latin typeface="Public Sans"/>
                <a:ea typeface="Public Sans"/>
                <a:cs typeface="Public Sans"/>
                <a:sym typeface="Public Sans"/>
              </a:defRPr>
            </a:lvl5pPr>
            <a:lvl6pPr lvl="5">
              <a:buNone/>
              <a:defRPr>
                <a:solidFill>
                  <a:schemeClr val="dk1"/>
                </a:solidFill>
                <a:latin typeface="Public Sans"/>
                <a:ea typeface="Public Sans"/>
                <a:cs typeface="Public Sans"/>
                <a:sym typeface="Public Sans"/>
              </a:defRPr>
            </a:lvl6pPr>
            <a:lvl7pPr lvl="6">
              <a:buNone/>
              <a:defRPr>
                <a:solidFill>
                  <a:schemeClr val="dk1"/>
                </a:solidFill>
                <a:latin typeface="Public Sans"/>
                <a:ea typeface="Public Sans"/>
                <a:cs typeface="Public Sans"/>
                <a:sym typeface="Public Sans"/>
              </a:defRPr>
            </a:lvl7pPr>
            <a:lvl8pPr lvl="7">
              <a:buNone/>
              <a:defRPr>
                <a:solidFill>
                  <a:schemeClr val="dk1"/>
                </a:solidFill>
                <a:latin typeface="Public Sans"/>
                <a:ea typeface="Public Sans"/>
                <a:cs typeface="Public Sans"/>
                <a:sym typeface="Public Sans"/>
              </a:defRPr>
            </a:lvl8pPr>
            <a:lvl9pPr lvl="8">
              <a:buNone/>
              <a:defRPr>
                <a:solidFill>
                  <a:schemeClr val="dk1"/>
                </a:solidFill>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Up Image Right: Top heading">
  <p:cSld name="CUSTOM_1_2">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295250" y="496850"/>
            <a:ext cx="3592200" cy="659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 name="Google Shape;88;p16"/>
          <p:cNvSpPr txBox="1">
            <a:spLocks noGrp="1"/>
          </p:cNvSpPr>
          <p:nvPr>
            <p:ph type="body" idx="1"/>
          </p:nvPr>
        </p:nvSpPr>
        <p:spPr>
          <a:xfrm>
            <a:off x="295250" y="1108375"/>
            <a:ext cx="3634800" cy="3618600"/>
          </a:xfrm>
          <a:prstGeom prst="rect">
            <a:avLst/>
          </a:prstGeom>
        </p:spPr>
        <p:txBody>
          <a:bodyPr spcFirstLastPara="1" wrap="square" lIns="91425" tIns="91425" rIns="91425" bIns="91425" anchor="t" anchorCtr="0">
            <a:noAutofit/>
          </a:bodyPr>
          <a:lstStyle>
            <a:lvl1pPr marL="457200" lvl="0" indent="-381000" rtl="0">
              <a:lnSpc>
                <a:spcPct val="95000"/>
              </a:lnSpc>
              <a:spcBef>
                <a:spcPts val="0"/>
              </a:spcBef>
              <a:spcAft>
                <a:spcPts val="0"/>
              </a:spcAft>
              <a:buSzPts val="2400"/>
              <a:buChar char="●"/>
              <a:defRPr sz="2400" b="0"/>
            </a:lvl1pPr>
            <a:lvl2pPr marL="914400" lvl="1" indent="-381000" rtl="0">
              <a:lnSpc>
                <a:spcPct val="95000"/>
              </a:lnSpc>
              <a:spcBef>
                <a:spcPts val="0"/>
              </a:spcBef>
              <a:spcAft>
                <a:spcPts val="0"/>
              </a:spcAft>
              <a:buSzPts val="2400"/>
              <a:buChar char="○"/>
              <a:defRPr sz="2400" b="0"/>
            </a:lvl2pPr>
            <a:lvl3pPr marL="1371600" lvl="2" indent="-381000" rtl="0">
              <a:lnSpc>
                <a:spcPct val="95000"/>
              </a:lnSpc>
              <a:spcBef>
                <a:spcPts val="0"/>
              </a:spcBef>
              <a:spcAft>
                <a:spcPts val="0"/>
              </a:spcAft>
              <a:buSzPts val="2400"/>
              <a:buChar char="■"/>
              <a:defRPr sz="2400" b="0"/>
            </a:lvl3pPr>
            <a:lvl4pPr marL="1828800" lvl="3" indent="-381000" rtl="0">
              <a:lnSpc>
                <a:spcPct val="95000"/>
              </a:lnSpc>
              <a:spcBef>
                <a:spcPts val="0"/>
              </a:spcBef>
              <a:spcAft>
                <a:spcPts val="0"/>
              </a:spcAft>
              <a:buSzPts val="2400"/>
              <a:buChar char="●"/>
              <a:defRPr sz="2400" b="0"/>
            </a:lvl4pPr>
            <a:lvl5pPr marL="2286000" lvl="4" indent="-381000" rtl="0">
              <a:lnSpc>
                <a:spcPct val="95000"/>
              </a:lnSpc>
              <a:spcBef>
                <a:spcPts val="0"/>
              </a:spcBef>
              <a:spcAft>
                <a:spcPts val="0"/>
              </a:spcAft>
              <a:buSzPts val="2400"/>
              <a:buChar char="○"/>
              <a:defRPr sz="2400" b="0"/>
            </a:lvl5pPr>
            <a:lvl6pPr marL="2743200" lvl="5" indent="-381000" rtl="0">
              <a:lnSpc>
                <a:spcPct val="95000"/>
              </a:lnSpc>
              <a:spcBef>
                <a:spcPts val="0"/>
              </a:spcBef>
              <a:spcAft>
                <a:spcPts val="0"/>
              </a:spcAft>
              <a:buSzPts val="2400"/>
              <a:buChar char="■"/>
              <a:defRPr sz="2400" b="0"/>
            </a:lvl6pPr>
            <a:lvl7pPr marL="3200400" lvl="6" indent="-381000" rtl="0">
              <a:lnSpc>
                <a:spcPct val="95000"/>
              </a:lnSpc>
              <a:spcBef>
                <a:spcPts val="0"/>
              </a:spcBef>
              <a:spcAft>
                <a:spcPts val="0"/>
              </a:spcAft>
              <a:buSzPts val="2400"/>
              <a:buChar char="●"/>
              <a:defRPr sz="2400" b="0"/>
            </a:lvl7pPr>
            <a:lvl8pPr marL="3657600" lvl="7" indent="-381000" rtl="0">
              <a:lnSpc>
                <a:spcPct val="95000"/>
              </a:lnSpc>
              <a:spcBef>
                <a:spcPts val="0"/>
              </a:spcBef>
              <a:spcAft>
                <a:spcPts val="0"/>
              </a:spcAft>
              <a:buSzPts val="2400"/>
              <a:buChar char="○"/>
              <a:defRPr sz="2400" b="0"/>
            </a:lvl8pPr>
            <a:lvl9pPr marL="4114800" lvl="8" indent="-381000" rtl="0">
              <a:lnSpc>
                <a:spcPct val="95000"/>
              </a:lnSpc>
              <a:spcBef>
                <a:spcPts val="0"/>
              </a:spcBef>
              <a:spcAft>
                <a:spcPts val="0"/>
              </a:spcAft>
              <a:buSzPts val="2400"/>
              <a:buChar char="■"/>
              <a:defRPr sz="2400" b="0"/>
            </a:lvl9pPr>
          </a:lstStyle>
          <a:p>
            <a:endParaRPr/>
          </a:p>
        </p:txBody>
      </p:sp>
      <p:sp>
        <p:nvSpPr>
          <p:cNvPr id="89" name="Google Shape;89;p16"/>
          <p:cNvSpPr>
            <a:spLocks noGrp="1"/>
          </p:cNvSpPr>
          <p:nvPr>
            <p:ph type="pic" idx="2"/>
          </p:nvPr>
        </p:nvSpPr>
        <p:spPr>
          <a:xfrm>
            <a:off x="3996000" y="201"/>
            <a:ext cx="5148000" cy="5143500"/>
          </a:xfrm>
          <a:prstGeom prst="rect">
            <a:avLst/>
          </a:prstGeom>
          <a:noFill/>
          <a:ln>
            <a:noFill/>
          </a:ln>
        </p:spPr>
      </p:sp>
      <p:sp>
        <p:nvSpPr>
          <p:cNvPr id="90" name="Google Shape;90;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atin typeface="Public Sans"/>
                <a:ea typeface="Public Sans"/>
                <a:cs typeface="Public Sans"/>
                <a:sym typeface="Public Sans"/>
              </a:defRPr>
            </a:lvl1pPr>
            <a:lvl2pPr lvl="1">
              <a:buNone/>
              <a:defRPr sz="1300">
                <a:latin typeface="Public Sans"/>
                <a:ea typeface="Public Sans"/>
                <a:cs typeface="Public Sans"/>
                <a:sym typeface="Public Sans"/>
              </a:defRPr>
            </a:lvl2pPr>
            <a:lvl3pPr lvl="2">
              <a:buNone/>
              <a:defRPr sz="1300">
                <a:latin typeface="Public Sans"/>
                <a:ea typeface="Public Sans"/>
                <a:cs typeface="Public Sans"/>
                <a:sym typeface="Public Sans"/>
              </a:defRPr>
            </a:lvl3pPr>
            <a:lvl4pPr lvl="3">
              <a:buNone/>
              <a:defRPr sz="1300">
                <a:latin typeface="Public Sans"/>
                <a:ea typeface="Public Sans"/>
                <a:cs typeface="Public Sans"/>
                <a:sym typeface="Public Sans"/>
              </a:defRPr>
            </a:lvl4pPr>
            <a:lvl5pPr lvl="4">
              <a:buNone/>
              <a:defRPr sz="1300">
                <a:latin typeface="Public Sans"/>
                <a:ea typeface="Public Sans"/>
                <a:cs typeface="Public Sans"/>
                <a:sym typeface="Public Sans"/>
              </a:defRPr>
            </a:lvl5pPr>
            <a:lvl6pPr lvl="5">
              <a:buNone/>
              <a:defRPr sz="1300">
                <a:latin typeface="Public Sans"/>
                <a:ea typeface="Public Sans"/>
                <a:cs typeface="Public Sans"/>
                <a:sym typeface="Public Sans"/>
              </a:defRPr>
            </a:lvl6pPr>
            <a:lvl7pPr lvl="6">
              <a:buNone/>
              <a:defRPr sz="1300">
                <a:latin typeface="Public Sans"/>
                <a:ea typeface="Public Sans"/>
                <a:cs typeface="Public Sans"/>
                <a:sym typeface="Public Sans"/>
              </a:defRPr>
            </a:lvl7pPr>
            <a:lvl8pPr lvl="7">
              <a:buNone/>
              <a:defRPr sz="1300">
                <a:latin typeface="Public Sans"/>
                <a:ea typeface="Public Sans"/>
                <a:cs typeface="Public Sans"/>
                <a:sym typeface="Public Sans"/>
              </a:defRPr>
            </a:lvl8pPr>
            <a:lvl9pPr lvl="8">
              <a:buNone/>
              <a:defRPr sz="1300">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Up Image: Heading only">
  <p:cSld name="CUSTOM_1_1">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295250" y="1077950"/>
            <a:ext cx="3592200" cy="29880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17"/>
          <p:cNvSpPr>
            <a:spLocks noGrp="1"/>
          </p:cNvSpPr>
          <p:nvPr>
            <p:ph type="pic" idx="2"/>
          </p:nvPr>
        </p:nvSpPr>
        <p:spPr>
          <a:xfrm>
            <a:off x="3996000" y="201"/>
            <a:ext cx="5148000" cy="5143500"/>
          </a:xfrm>
          <a:prstGeom prst="rect">
            <a:avLst/>
          </a:prstGeom>
          <a:noFill/>
          <a:ln>
            <a:noFill/>
          </a:ln>
        </p:spPr>
      </p:sp>
      <p:sp>
        <p:nvSpPr>
          <p:cNvPr id="94" name="Google Shape;94;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atin typeface="Public Sans"/>
                <a:ea typeface="Public Sans"/>
                <a:cs typeface="Public Sans"/>
                <a:sym typeface="Public Sans"/>
              </a:defRPr>
            </a:lvl1pPr>
            <a:lvl2pPr lvl="1">
              <a:buNone/>
              <a:defRPr sz="1300">
                <a:latin typeface="Public Sans"/>
                <a:ea typeface="Public Sans"/>
                <a:cs typeface="Public Sans"/>
                <a:sym typeface="Public Sans"/>
              </a:defRPr>
            </a:lvl2pPr>
            <a:lvl3pPr lvl="2">
              <a:buNone/>
              <a:defRPr sz="1300">
                <a:latin typeface="Public Sans"/>
                <a:ea typeface="Public Sans"/>
                <a:cs typeface="Public Sans"/>
                <a:sym typeface="Public Sans"/>
              </a:defRPr>
            </a:lvl3pPr>
            <a:lvl4pPr lvl="3">
              <a:buNone/>
              <a:defRPr sz="1300">
                <a:latin typeface="Public Sans"/>
                <a:ea typeface="Public Sans"/>
                <a:cs typeface="Public Sans"/>
                <a:sym typeface="Public Sans"/>
              </a:defRPr>
            </a:lvl4pPr>
            <a:lvl5pPr lvl="4">
              <a:buNone/>
              <a:defRPr sz="1300">
                <a:latin typeface="Public Sans"/>
                <a:ea typeface="Public Sans"/>
                <a:cs typeface="Public Sans"/>
                <a:sym typeface="Public Sans"/>
              </a:defRPr>
            </a:lvl5pPr>
            <a:lvl6pPr lvl="5">
              <a:buNone/>
              <a:defRPr sz="1300">
                <a:latin typeface="Public Sans"/>
                <a:ea typeface="Public Sans"/>
                <a:cs typeface="Public Sans"/>
                <a:sym typeface="Public Sans"/>
              </a:defRPr>
            </a:lvl6pPr>
            <a:lvl7pPr lvl="6">
              <a:buNone/>
              <a:defRPr sz="1300">
                <a:latin typeface="Public Sans"/>
                <a:ea typeface="Public Sans"/>
                <a:cs typeface="Public Sans"/>
                <a:sym typeface="Public Sans"/>
              </a:defRPr>
            </a:lvl7pPr>
            <a:lvl8pPr lvl="7">
              <a:buNone/>
              <a:defRPr sz="1300">
                <a:latin typeface="Public Sans"/>
                <a:ea typeface="Public Sans"/>
                <a:cs typeface="Public Sans"/>
                <a:sym typeface="Public Sans"/>
              </a:defRPr>
            </a:lvl8pPr>
            <a:lvl9pPr lvl="8">
              <a:buNone/>
              <a:defRPr sz="1300">
                <a:latin typeface="Public Sans"/>
                <a:ea typeface="Public Sans"/>
                <a:cs typeface="Public Sans"/>
                <a:sym typeface="Public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7" name="Google Shape;97;p18"/>
          <p:cNvSpPr txBox="1">
            <a:spLocks noGrp="1"/>
          </p:cNvSpPr>
          <p:nvPr>
            <p:ph type="body" idx="1"/>
          </p:nvPr>
        </p:nvSpPr>
        <p:spPr>
          <a:xfrm>
            <a:off x="311700" y="1094233"/>
            <a:ext cx="8520600" cy="572700"/>
          </a:xfrm>
          <a:prstGeom prst="rect">
            <a:avLst/>
          </a:prstGeom>
        </p:spPr>
        <p:txBody>
          <a:bodyPr spcFirstLastPara="1" wrap="square" lIns="91425" tIns="91425" rIns="91425" bIns="91425" anchor="t" anchorCtr="0">
            <a:noAutofit/>
          </a:bodyPr>
          <a:lstStyle>
            <a:lvl1pPr marL="457200" lvl="0" indent="-381000">
              <a:spcBef>
                <a:spcPts val="0"/>
              </a:spcBef>
              <a:spcAft>
                <a:spcPts val="0"/>
              </a:spcAft>
              <a:buSzPts val="2400"/>
              <a:buFont typeface="Public Sans Light"/>
              <a:buChar char="●"/>
              <a:defRPr sz="2400" b="0">
                <a:latin typeface="Public Sans Light"/>
                <a:ea typeface="Public Sans Light"/>
                <a:cs typeface="Public Sans Light"/>
                <a:sym typeface="Public Sans Light"/>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98" name="Google Shape;9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99" name="Google Shape;99;p18"/>
          <p:cNvSpPr txBox="1">
            <a:spLocks noGrp="1"/>
          </p:cNvSpPr>
          <p:nvPr>
            <p:ph type="body" idx="2"/>
          </p:nvPr>
        </p:nvSpPr>
        <p:spPr>
          <a:xfrm>
            <a:off x="311700" y="2135550"/>
            <a:ext cx="8520600" cy="2290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head">
  <p:cSld name="TITLE_AND_BODY_1">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3" name="Google Shape;10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
        <p:cNvGrpSpPr/>
        <p:nvPr/>
      </p:nvGrpSpPr>
      <p:grpSpPr>
        <a:xfrm>
          <a:off x="0" y="0"/>
          <a:ext cx="0" cy="0"/>
          <a:chOff x="0" y="0"/>
          <a:chExt cx="0" cy="0"/>
        </a:xfrm>
      </p:grpSpPr>
      <p:sp>
        <p:nvSpPr>
          <p:cNvPr id="110" name="Google Shape;110;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Welcome">
  <p:cSld name="TITLE_1">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3"/>
          <p:cNvSpPr txBox="1">
            <a:spLocks noGrp="1"/>
          </p:cNvSpPr>
          <p:nvPr>
            <p:ph type="ctrTitle"/>
          </p:nvPr>
        </p:nvSpPr>
        <p:spPr>
          <a:xfrm>
            <a:off x="311700" y="1132940"/>
            <a:ext cx="85206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Public Sans"/>
              <a:buNone/>
              <a:defRPr sz="4000" b="1">
                <a:latin typeface="Public Sans"/>
                <a:ea typeface="Public Sans"/>
                <a:cs typeface="Public Sans"/>
                <a:sym typeface="Public Sans"/>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 name="Google Shape;17;p3"/>
          <p:cNvSpPr txBox="1">
            <a:spLocks noGrp="1"/>
          </p:cNvSpPr>
          <p:nvPr>
            <p:ph type="subTitle" idx="1"/>
          </p:nvPr>
        </p:nvSpPr>
        <p:spPr>
          <a:xfrm>
            <a:off x="311700" y="1699730"/>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4000"/>
              <a:buFont typeface="Public Sans Thin"/>
              <a:buNone/>
              <a:defRPr sz="4000" b="0">
                <a:latin typeface="Public Sans Thin"/>
                <a:ea typeface="Public Sans Thin"/>
                <a:cs typeface="Public Sans Thin"/>
                <a:sym typeface="Public Sans Thi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 name="Google Shape;18;p3"/>
          <p:cNvSpPr>
            <a:spLocks noGrp="1"/>
          </p:cNvSpPr>
          <p:nvPr>
            <p:ph type="pic" idx="2"/>
          </p:nvPr>
        </p:nvSpPr>
        <p:spPr>
          <a:xfrm>
            <a:off x="3898200" y="3464650"/>
            <a:ext cx="1347600" cy="16788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only">
  <p:cSld name="BLANK_1">
    <p:spTree>
      <p:nvGrpSpPr>
        <p:cNvPr id="1" name="Shape 111"/>
        <p:cNvGrpSpPr/>
        <p:nvPr/>
      </p:nvGrpSpPr>
      <p:grpSpPr>
        <a:xfrm>
          <a:off x="0" y="0"/>
          <a:ext cx="0" cy="0"/>
          <a:chOff x="0" y="0"/>
          <a:chExt cx="0" cy="0"/>
        </a:xfrm>
      </p:grpSpPr>
      <p:sp>
        <p:nvSpPr>
          <p:cNvPr id="112" name="Google Shape;11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113" name="Google Shape;113;p22"/>
          <p:cNvSpPr>
            <a:spLocks noGrp="1"/>
          </p:cNvSpPr>
          <p:nvPr>
            <p:ph type="pic" idx="2"/>
          </p:nvPr>
        </p:nvSpPr>
        <p:spPr>
          <a:xfrm>
            <a:off x="-47134" y="-668034"/>
            <a:ext cx="9229800" cy="5191800"/>
          </a:xfrm>
          <a:prstGeom prst="rect">
            <a:avLst/>
          </a:prstGeom>
          <a:noFill/>
          <a:ln>
            <a:noFill/>
          </a:ln>
        </p:spPr>
      </p:sp>
      <p:sp>
        <p:nvSpPr>
          <p:cNvPr id="114" name="Google Shape;114;p22"/>
          <p:cNvSpPr txBox="1">
            <a:spLocks noGrp="1"/>
          </p:cNvSpPr>
          <p:nvPr>
            <p:ph type="title"/>
          </p:nvPr>
        </p:nvSpPr>
        <p:spPr>
          <a:xfrm>
            <a:off x="77150" y="4673709"/>
            <a:ext cx="8179500" cy="57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1200"/>
              <a:buNone/>
              <a:defRPr sz="1200">
                <a:solidFill>
                  <a:schemeClr val="lt1"/>
                </a:solidFill>
              </a:defRPr>
            </a:lvl1pPr>
            <a:lvl2pPr lvl="1">
              <a:spcBef>
                <a:spcPts val="0"/>
              </a:spcBef>
              <a:spcAft>
                <a:spcPts val="0"/>
              </a:spcAft>
              <a:buSzPts val="2800"/>
              <a:buNone/>
              <a:defRPr>
                <a:latin typeface="Public Sans"/>
                <a:ea typeface="Public Sans"/>
                <a:cs typeface="Public Sans"/>
                <a:sym typeface="Public Sans"/>
              </a:defRPr>
            </a:lvl2pPr>
            <a:lvl3pPr lvl="2">
              <a:spcBef>
                <a:spcPts val="0"/>
              </a:spcBef>
              <a:spcAft>
                <a:spcPts val="0"/>
              </a:spcAft>
              <a:buSzPts val="2800"/>
              <a:buNone/>
              <a:defRPr>
                <a:latin typeface="Public Sans"/>
                <a:ea typeface="Public Sans"/>
                <a:cs typeface="Public Sans"/>
                <a:sym typeface="Public Sans"/>
              </a:defRPr>
            </a:lvl3pPr>
            <a:lvl4pPr lvl="3">
              <a:spcBef>
                <a:spcPts val="0"/>
              </a:spcBef>
              <a:spcAft>
                <a:spcPts val="0"/>
              </a:spcAft>
              <a:buSzPts val="2800"/>
              <a:buNone/>
              <a:defRPr>
                <a:latin typeface="Public Sans"/>
                <a:ea typeface="Public Sans"/>
                <a:cs typeface="Public Sans"/>
                <a:sym typeface="Public Sans"/>
              </a:defRPr>
            </a:lvl4pPr>
            <a:lvl5pPr lvl="4">
              <a:spcBef>
                <a:spcPts val="0"/>
              </a:spcBef>
              <a:spcAft>
                <a:spcPts val="0"/>
              </a:spcAft>
              <a:buSzPts val="2800"/>
              <a:buNone/>
              <a:defRPr>
                <a:latin typeface="Public Sans"/>
                <a:ea typeface="Public Sans"/>
                <a:cs typeface="Public Sans"/>
                <a:sym typeface="Public Sans"/>
              </a:defRPr>
            </a:lvl5pPr>
            <a:lvl6pPr lvl="5">
              <a:spcBef>
                <a:spcPts val="0"/>
              </a:spcBef>
              <a:spcAft>
                <a:spcPts val="0"/>
              </a:spcAft>
              <a:buSzPts val="2800"/>
              <a:buNone/>
              <a:defRPr>
                <a:latin typeface="Public Sans"/>
                <a:ea typeface="Public Sans"/>
                <a:cs typeface="Public Sans"/>
                <a:sym typeface="Public Sans"/>
              </a:defRPr>
            </a:lvl6pPr>
            <a:lvl7pPr lvl="6">
              <a:spcBef>
                <a:spcPts val="0"/>
              </a:spcBef>
              <a:spcAft>
                <a:spcPts val="0"/>
              </a:spcAft>
              <a:buSzPts val="2800"/>
              <a:buNone/>
              <a:defRPr>
                <a:latin typeface="Public Sans"/>
                <a:ea typeface="Public Sans"/>
                <a:cs typeface="Public Sans"/>
                <a:sym typeface="Public Sans"/>
              </a:defRPr>
            </a:lvl7pPr>
            <a:lvl8pPr lvl="7">
              <a:spcBef>
                <a:spcPts val="0"/>
              </a:spcBef>
              <a:spcAft>
                <a:spcPts val="0"/>
              </a:spcAft>
              <a:buSzPts val="2800"/>
              <a:buNone/>
              <a:defRPr>
                <a:latin typeface="Public Sans"/>
                <a:ea typeface="Public Sans"/>
                <a:cs typeface="Public Sans"/>
                <a:sym typeface="Public Sans"/>
              </a:defRPr>
            </a:lvl8pPr>
            <a:lvl9pPr lvl="8">
              <a:spcBef>
                <a:spcPts val="0"/>
              </a:spcBef>
              <a:spcAft>
                <a:spcPts val="0"/>
              </a:spcAft>
              <a:buSzPts val="2800"/>
              <a:buNone/>
              <a:defRPr>
                <a:latin typeface="Public Sans"/>
                <a:ea typeface="Public Sans"/>
                <a:cs typeface="Public Sans"/>
                <a:sym typeface="Public Sa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amp;A">
  <p:cSld name="CUSTOM_5">
    <p:bg>
      <p:bgPr>
        <a:solidFill>
          <a:schemeClr val="dk2"/>
        </a:solidFill>
        <a:effectLst/>
      </p:bgPr>
    </p:bg>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294125" y="2050485"/>
            <a:ext cx="8520600" cy="84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000"/>
              <a:buNone/>
              <a:defRPr sz="4000">
                <a:solidFill>
                  <a:schemeClr val="dk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pic>
        <p:nvPicPr>
          <p:cNvPr id="117" name="Google Shape;117;p23" descr="A colorful collection of human avatars"/>
          <p:cNvPicPr preferRelativeResize="0"/>
          <p:nvPr/>
        </p:nvPicPr>
        <p:blipFill rotWithShape="1">
          <a:blip r:embed="rId2">
            <a:alphaModFix/>
          </a:blip>
          <a:srcRect/>
          <a:stretch/>
        </p:blipFill>
        <p:spPr>
          <a:xfrm>
            <a:off x="555172" y="3720369"/>
            <a:ext cx="8120741" cy="1423131"/>
          </a:xfrm>
          <a:prstGeom prst="rect">
            <a:avLst/>
          </a:prstGeom>
          <a:noFill/>
          <a:ln>
            <a:noFill/>
          </a:ln>
        </p:spPr>
      </p:pic>
      <p:sp>
        <p:nvSpPr>
          <p:cNvPr id="118" name="Google Shape;118;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dk1"/>
                </a:solidFill>
                <a:latin typeface="Public Sans Medium"/>
                <a:ea typeface="Public Sans Medium"/>
                <a:cs typeface="Public Sans Medium"/>
                <a:sym typeface="Public Sans Medium"/>
              </a:defRPr>
            </a:lvl1pPr>
            <a:lvl2pPr lvl="1" rtl="0">
              <a:buNone/>
              <a:defRPr>
                <a:solidFill>
                  <a:schemeClr val="dk1"/>
                </a:solidFill>
                <a:latin typeface="Public Sans Medium"/>
                <a:ea typeface="Public Sans Medium"/>
                <a:cs typeface="Public Sans Medium"/>
                <a:sym typeface="Public Sans Medium"/>
              </a:defRPr>
            </a:lvl2pPr>
            <a:lvl3pPr lvl="2" rtl="0">
              <a:buNone/>
              <a:defRPr>
                <a:solidFill>
                  <a:schemeClr val="dk1"/>
                </a:solidFill>
                <a:latin typeface="Public Sans Medium"/>
                <a:ea typeface="Public Sans Medium"/>
                <a:cs typeface="Public Sans Medium"/>
                <a:sym typeface="Public Sans Medium"/>
              </a:defRPr>
            </a:lvl3pPr>
            <a:lvl4pPr lvl="3" rtl="0">
              <a:buNone/>
              <a:defRPr>
                <a:solidFill>
                  <a:schemeClr val="dk1"/>
                </a:solidFill>
                <a:latin typeface="Public Sans Medium"/>
                <a:ea typeface="Public Sans Medium"/>
                <a:cs typeface="Public Sans Medium"/>
                <a:sym typeface="Public Sans Medium"/>
              </a:defRPr>
            </a:lvl4pPr>
            <a:lvl5pPr lvl="4" rtl="0">
              <a:buNone/>
              <a:defRPr>
                <a:solidFill>
                  <a:schemeClr val="dk1"/>
                </a:solidFill>
                <a:latin typeface="Public Sans Medium"/>
                <a:ea typeface="Public Sans Medium"/>
                <a:cs typeface="Public Sans Medium"/>
                <a:sym typeface="Public Sans Medium"/>
              </a:defRPr>
            </a:lvl5pPr>
            <a:lvl6pPr lvl="5" rtl="0">
              <a:buNone/>
              <a:defRPr>
                <a:solidFill>
                  <a:schemeClr val="dk1"/>
                </a:solidFill>
                <a:latin typeface="Public Sans Medium"/>
                <a:ea typeface="Public Sans Medium"/>
                <a:cs typeface="Public Sans Medium"/>
                <a:sym typeface="Public Sans Medium"/>
              </a:defRPr>
            </a:lvl6pPr>
            <a:lvl7pPr lvl="6" rtl="0">
              <a:buNone/>
              <a:defRPr>
                <a:solidFill>
                  <a:schemeClr val="dk1"/>
                </a:solidFill>
                <a:latin typeface="Public Sans Medium"/>
                <a:ea typeface="Public Sans Medium"/>
                <a:cs typeface="Public Sans Medium"/>
                <a:sym typeface="Public Sans Medium"/>
              </a:defRPr>
            </a:lvl7pPr>
            <a:lvl8pPr lvl="7" rtl="0">
              <a:buNone/>
              <a:defRPr>
                <a:solidFill>
                  <a:schemeClr val="dk1"/>
                </a:solidFill>
                <a:latin typeface="Public Sans Medium"/>
                <a:ea typeface="Public Sans Medium"/>
                <a:cs typeface="Public Sans Medium"/>
                <a:sym typeface="Public Sans Medium"/>
              </a:defRPr>
            </a:lvl8pPr>
            <a:lvl9pPr lvl="8" rtl="0">
              <a:buNone/>
              <a:defRPr>
                <a:solidFill>
                  <a:schemeClr val="dk1"/>
                </a:solidFill>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p:cSld name="CUSTOM_6">
    <p:spTree>
      <p:nvGrpSpPr>
        <p:cNvPr id="1" name="Shape 119"/>
        <p:cNvGrpSpPr/>
        <p:nvPr/>
      </p:nvGrpSpPr>
      <p:grpSpPr>
        <a:xfrm>
          <a:off x="0" y="0"/>
          <a:ext cx="0" cy="0"/>
          <a:chOff x="0" y="0"/>
          <a:chExt cx="0" cy="0"/>
        </a:xfrm>
      </p:grpSpPr>
      <p:cxnSp>
        <p:nvCxnSpPr>
          <p:cNvPr id="120" name="Google Shape;120;p24"/>
          <p:cNvCxnSpPr/>
          <p:nvPr/>
        </p:nvCxnSpPr>
        <p:spPr>
          <a:xfrm>
            <a:off x="683089" y="2514604"/>
            <a:ext cx="7655400" cy="0"/>
          </a:xfrm>
          <a:prstGeom prst="straightConnector1">
            <a:avLst/>
          </a:prstGeom>
          <a:noFill/>
          <a:ln w="9525" cap="flat" cmpd="sng">
            <a:solidFill>
              <a:srgbClr val="FFBE2E"/>
            </a:solidFill>
            <a:prstDash val="solid"/>
            <a:round/>
            <a:headEnd type="none" w="sm" len="sm"/>
            <a:tailEnd type="none" w="sm" len="sm"/>
          </a:ln>
        </p:spPr>
      </p:cxnSp>
      <p:cxnSp>
        <p:nvCxnSpPr>
          <p:cNvPr id="121" name="Google Shape;121;p24"/>
          <p:cNvCxnSpPr/>
          <p:nvPr/>
        </p:nvCxnSpPr>
        <p:spPr>
          <a:xfrm>
            <a:off x="683089" y="3167746"/>
            <a:ext cx="7655400" cy="0"/>
          </a:xfrm>
          <a:prstGeom prst="straightConnector1">
            <a:avLst/>
          </a:prstGeom>
          <a:noFill/>
          <a:ln w="9525" cap="flat" cmpd="sng">
            <a:solidFill>
              <a:srgbClr val="FFBE2E"/>
            </a:solidFill>
            <a:prstDash val="solid"/>
            <a:round/>
            <a:headEnd type="none" w="sm" len="sm"/>
            <a:tailEnd type="none" w="sm" len="sm"/>
          </a:ln>
        </p:spPr>
      </p:cxnSp>
      <p:cxnSp>
        <p:nvCxnSpPr>
          <p:cNvPr id="122" name="Google Shape;122;p24"/>
          <p:cNvCxnSpPr/>
          <p:nvPr/>
        </p:nvCxnSpPr>
        <p:spPr>
          <a:xfrm>
            <a:off x="683089" y="3799118"/>
            <a:ext cx="7655400" cy="0"/>
          </a:xfrm>
          <a:prstGeom prst="straightConnector1">
            <a:avLst/>
          </a:prstGeom>
          <a:noFill/>
          <a:ln w="9525" cap="flat" cmpd="sng">
            <a:solidFill>
              <a:srgbClr val="FFBE2E"/>
            </a:solidFill>
            <a:prstDash val="solid"/>
            <a:round/>
            <a:headEnd type="none" w="sm" len="sm"/>
            <a:tailEnd type="none" w="sm" len="sm"/>
          </a:ln>
        </p:spPr>
      </p:cxnSp>
      <p:cxnSp>
        <p:nvCxnSpPr>
          <p:cNvPr id="123" name="Google Shape;123;p24"/>
          <p:cNvCxnSpPr/>
          <p:nvPr/>
        </p:nvCxnSpPr>
        <p:spPr>
          <a:xfrm>
            <a:off x="683089" y="4408718"/>
            <a:ext cx="7655400" cy="0"/>
          </a:xfrm>
          <a:prstGeom prst="straightConnector1">
            <a:avLst/>
          </a:prstGeom>
          <a:noFill/>
          <a:ln w="9525" cap="flat" cmpd="sng">
            <a:solidFill>
              <a:srgbClr val="FFBE2E"/>
            </a:solidFill>
            <a:prstDash val="solid"/>
            <a:round/>
            <a:headEnd type="none" w="sm" len="sm"/>
            <a:tailEnd type="none" w="sm" len="sm"/>
          </a:ln>
        </p:spPr>
      </p:cxnSp>
      <p:sp>
        <p:nvSpPr>
          <p:cNvPr id="124" name="Google Shape;124;p24"/>
          <p:cNvSpPr txBox="1">
            <a:spLocks noGrp="1"/>
          </p:cNvSpPr>
          <p:nvPr>
            <p:ph type="title"/>
          </p:nvPr>
        </p:nvSpPr>
        <p:spPr>
          <a:xfrm>
            <a:off x="569203" y="40445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ublic Sans Thin"/>
              <a:buNone/>
              <a:defRPr sz="2400" b="0">
                <a:latin typeface="Public Sans Thin"/>
                <a:ea typeface="Public Sans Thin"/>
                <a:cs typeface="Public Sans Thin"/>
                <a:sym typeface="Public Sans Th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5" name="Google Shape;125;p24"/>
          <p:cNvSpPr txBox="1">
            <a:spLocks noGrp="1"/>
          </p:cNvSpPr>
          <p:nvPr>
            <p:ph type="subTitle" idx="1"/>
          </p:nvPr>
        </p:nvSpPr>
        <p:spPr>
          <a:xfrm>
            <a:off x="537400" y="872275"/>
            <a:ext cx="8272200" cy="1533600"/>
          </a:xfrm>
          <a:prstGeom prst="rect">
            <a:avLst/>
          </a:prstGeom>
        </p:spPr>
        <p:txBody>
          <a:bodyPr spcFirstLastPara="1" wrap="square" lIns="91425" tIns="91425" rIns="91425" bIns="91425" anchor="t" anchorCtr="0">
            <a:noAutofit/>
          </a:bodyPr>
          <a:lstStyle>
            <a:lvl1pPr lvl="0" rtl="0">
              <a:lnSpc>
                <a:spcPct val="95000"/>
              </a:lnSpc>
              <a:spcBef>
                <a:spcPts val="0"/>
              </a:spcBef>
              <a:spcAft>
                <a:spcPts val="0"/>
              </a:spcAft>
              <a:buSzPts val="4000"/>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6" name="Google Shape;126;p24"/>
          <p:cNvSpPr txBox="1">
            <a:spLocks noGrp="1"/>
          </p:cNvSpPr>
          <p:nvPr>
            <p:ph type="body" idx="2"/>
          </p:nvPr>
        </p:nvSpPr>
        <p:spPr>
          <a:xfrm>
            <a:off x="1109800" y="2521297"/>
            <a:ext cx="7330500" cy="1988700"/>
          </a:xfrm>
          <a:prstGeom prst="rect">
            <a:avLst/>
          </a:prstGeom>
        </p:spPr>
        <p:txBody>
          <a:bodyPr spcFirstLastPara="1" wrap="square" lIns="91425" tIns="91425" rIns="91425" bIns="91425" anchor="t" anchorCtr="0">
            <a:noAutofit/>
          </a:bodyPr>
          <a:lstStyle>
            <a:lvl1pPr marL="457200" lvl="0" indent="-406400" rtl="0">
              <a:lnSpc>
                <a:spcPct val="110000"/>
              </a:lnSpc>
              <a:spcBef>
                <a:spcPts val="0"/>
              </a:spcBef>
              <a:spcAft>
                <a:spcPts val="0"/>
              </a:spcAft>
              <a:buClr>
                <a:schemeClr val="dk1"/>
              </a:buClr>
              <a:buSzPts val="2800"/>
              <a:buFont typeface="Public Sans Thin"/>
              <a:buChar char="●"/>
              <a:defRPr sz="2800" b="0">
                <a:solidFill>
                  <a:schemeClr val="dk2"/>
                </a:solidFill>
                <a:latin typeface="Public Sans Thin"/>
                <a:ea typeface="Public Sans Thin"/>
                <a:cs typeface="Public Sans Thin"/>
                <a:sym typeface="Public Sans Thin"/>
              </a:defRPr>
            </a:lvl1pPr>
            <a:lvl2pPr marL="914400" lvl="1" indent="-317500" rtl="0">
              <a:spcBef>
                <a:spcPts val="130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127" name="Google Shape;127;p24"/>
          <p:cNvPicPr preferRelativeResize="0"/>
          <p:nvPr/>
        </p:nvPicPr>
        <p:blipFill rotWithShape="1">
          <a:blip r:embed="rId2">
            <a:alphaModFix/>
          </a:blip>
          <a:srcRect/>
          <a:stretch/>
        </p:blipFill>
        <p:spPr>
          <a:xfrm>
            <a:off x="811121" y="2646250"/>
            <a:ext cx="387637" cy="387637"/>
          </a:xfrm>
          <a:prstGeom prst="rect">
            <a:avLst/>
          </a:prstGeom>
          <a:noFill/>
          <a:ln>
            <a:noFill/>
          </a:ln>
        </p:spPr>
      </p:pic>
      <p:pic>
        <p:nvPicPr>
          <p:cNvPr id="128" name="Google Shape;128;p24"/>
          <p:cNvPicPr preferRelativeResize="0"/>
          <p:nvPr/>
        </p:nvPicPr>
        <p:blipFill rotWithShape="1">
          <a:blip r:embed="rId3">
            <a:alphaModFix/>
          </a:blip>
          <a:srcRect/>
          <a:stretch/>
        </p:blipFill>
        <p:spPr>
          <a:xfrm>
            <a:off x="774204" y="3272477"/>
            <a:ext cx="424554" cy="415325"/>
          </a:xfrm>
          <a:prstGeom prst="rect">
            <a:avLst/>
          </a:prstGeom>
          <a:noFill/>
          <a:ln>
            <a:noFill/>
          </a:ln>
        </p:spPr>
      </p:pic>
      <p:pic>
        <p:nvPicPr>
          <p:cNvPr id="129" name="Google Shape;129;p24"/>
          <p:cNvPicPr preferRelativeResize="0"/>
          <p:nvPr/>
        </p:nvPicPr>
        <p:blipFill rotWithShape="1">
          <a:blip r:embed="rId4">
            <a:alphaModFix/>
          </a:blip>
          <a:srcRect/>
          <a:stretch/>
        </p:blipFill>
        <p:spPr>
          <a:xfrm>
            <a:off x="790279" y="3930215"/>
            <a:ext cx="396866" cy="369178"/>
          </a:xfrm>
          <a:prstGeom prst="rect">
            <a:avLst/>
          </a:prstGeom>
          <a:noFill/>
          <a:ln>
            <a:noFill/>
          </a:ln>
        </p:spPr>
      </p:pic>
      <p:sp>
        <p:nvSpPr>
          <p:cNvPr id="130" name="Google Shape;13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3" name="Google Shape;133;p2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4" name="Google Shape;13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Roadmap item">
  <p:cSld name="TITLE_AND_TWO_COLUMNS_1">
    <p:bg>
      <p:bgPr>
        <a:solidFill>
          <a:schemeClr val="dk2"/>
        </a:solidFill>
        <a:effectLst/>
      </p:bgPr>
    </p:bg>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256616" y="216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24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26"/>
          <p:cNvSpPr txBox="1">
            <a:spLocks noGrp="1"/>
          </p:cNvSpPr>
          <p:nvPr>
            <p:ph type="body" idx="1"/>
          </p:nvPr>
        </p:nvSpPr>
        <p:spPr>
          <a:xfrm>
            <a:off x="311700" y="1981075"/>
            <a:ext cx="3999900" cy="296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212121"/>
              </a:buClr>
              <a:buSzPts val="1400"/>
              <a:buChar char="●"/>
              <a:defRPr sz="1400">
                <a:solidFill>
                  <a:srgbClr val="212121"/>
                </a:solidFill>
              </a:defRPr>
            </a:lvl1pPr>
            <a:lvl2pPr marL="914400" lvl="1" indent="-304800" rtl="0">
              <a:spcBef>
                <a:spcPts val="0"/>
              </a:spcBef>
              <a:spcAft>
                <a:spcPts val="0"/>
              </a:spcAft>
              <a:buClr>
                <a:srgbClr val="212121"/>
              </a:buClr>
              <a:buSzPts val="1200"/>
              <a:buChar char="○"/>
              <a:defRPr sz="1200">
                <a:solidFill>
                  <a:srgbClr val="212121"/>
                </a:solidFill>
              </a:defRPr>
            </a:lvl2pPr>
            <a:lvl3pPr marL="1371600" lvl="2" indent="-304800" rtl="0">
              <a:spcBef>
                <a:spcPts val="0"/>
              </a:spcBef>
              <a:spcAft>
                <a:spcPts val="0"/>
              </a:spcAft>
              <a:buClr>
                <a:srgbClr val="212121"/>
              </a:buClr>
              <a:buSzPts val="1200"/>
              <a:buChar char="■"/>
              <a:defRPr sz="1200">
                <a:solidFill>
                  <a:srgbClr val="212121"/>
                </a:solidFill>
              </a:defRPr>
            </a:lvl3pPr>
            <a:lvl4pPr marL="1828800" lvl="3" indent="-304800" rtl="0">
              <a:spcBef>
                <a:spcPts val="0"/>
              </a:spcBef>
              <a:spcAft>
                <a:spcPts val="0"/>
              </a:spcAft>
              <a:buClr>
                <a:srgbClr val="212121"/>
              </a:buClr>
              <a:buSzPts val="1200"/>
              <a:buChar char="●"/>
              <a:defRPr sz="1200">
                <a:solidFill>
                  <a:srgbClr val="212121"/>
                </a:solidFill>
              </a:defRPr>
            </a:lvl4pPr>
            <a:lvl5pPr marL="2286000" lvl="4" indent="-304800" rtl="0">
              <a:spcBef>
                <a:spcPts val="0"/>
              </a:spcBef>
              <a:spcAft>
                <a:spcPts val="0"/>
              </a:spcAft>
              <a:buClr>
                <a:srgbClr val="212121"/>
              </a:buClr>
              <a:buSzPts val="1200"/>
              <a:buChar char="○"/>
              <a:defRPr sz="1200">
                <a:solidFill>
                  <a:srgbClr val="212121"/>
                </a:solidFill>
              </a:defRPr>
            </a:lvl5pPr>
            <a:lvl6pPr marL="2743200" lvl="5" indent="-304800" rtl="0">
              <a:spcBef>
                <a:spcPts val="0"/>
              </a:spcBef>
              <a:spcAft>
                <a:spcPts val="0"/>
              </a:spcAft>
              <a:buClr>
                <a:srgbClr val="212121"/>
              </a:buClr>
              <a:buSzPts val="1200"/>
              <a:buChar char="■"/>
              <a:defRPr sz="1200">
                <a:solidFill>
                  <a:srgbClr val="212121"/>
                </a:solidFill>
              </a:defRPr>
            </a:lvl6pPr>
            <a:lvl7pPr marL="3200400" lvl="6" indent="-304800" rtl="0">
              <a:spcBef>
                <a:spcPts val="0"/>
              </a:spcBef>
              <a:spcAft>
                <a:spcPts val="0"/>
              </a:spcAft>
              <a:buClr>
                <a:srgbClr val="212121"/>
              </a:buClr>
              <a:buSzPts val="1200"/>
              <a:buChar char="●"/>
              <a:defRPr sz="1200">
                <a:solidFill>
                  <a:srgbClr val="212121"/>
                </a:solidFill>
              </a:defRPr>
            </a:lvl7pPr>
            <a:lvl8pPr marL="3657600" lvl="7" indent="-304800" rtl="0">
              <a:spcBef>
                <a:spcPts val="0"/>
              </a:spcBef>
              <a:spcAft>
                <a:spcPts val="0"/>
              </a:spcAft>
              <a:buClr>
                <a:srgbClr val="212121"/>
              </a:buClr>
              <a:buSzPts val="1200"/>
              <a:buChar char="○"/>
              <a:defRPr sz="1200">
                <a:solidFill>
                  <a:srgbClr val="212121"/>
                </a:solidFill>
              </a:defRPr>
            </a:lvl8pPr>
            <a:lvl9pPr marL="4114800" lvl="8" indent="-304800" rtl="0">
              <a:spcBef>
                <a:spcPts val="0"/>
              </a:spcBef>
              <a:spcAft>
                <a:spcPts val="0"/>
              </a:spcAft>
              <a:buClr>
                <a:srgbClr val="212121"/>
              </a:buClr>
              <a:buSzPts val="1200"/>
              <a:buChar char="■"/>
              <a:defRPr sz="1200">
                <a:solidFill>
                  <a:srgbClr val="212121"/>
                </a:solidFill>
              </a:defRPr>
            </a:lvl9pPr>
          </a:lstStyle>
          <a:p>
            <a:endParaRPr/>
          </a:p>
        </p:txBody>
      </p:sp>
      <p:sp>
        <p:nvSpPr>
          <p:cNvPr id="138" name="Google Shape;138;p26"/>
          <p:cNvSpPr txBox="1">
            <a:spLocks noGrp="1"/>
          </p:cNvSpPr>
          <p:nvPr>
            <p:ph type="body" idx="2"/>
          </p:nvPr>
        </p:nvSpPr>
        <p:spPr>
          <a:xfrm>
            <a:off x="4832400" y="1973750"/>
            <a:ext cx="3999900" cy="2899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04800" rtl="0">
              <a:spcBef>
                <a:spcPts val="0"/>
              </a:spcBef>
              <a:spcAft>
                <a:spcPts val="0"/>
              </a:spcAft>
              <a:buClr>
                <a:schemeClr val="dk1"/>
              </a:buClr>
              <a:buSzPts val="1200"/>
              <a:buChar char="○"/>
              <a:defRPr sz="1200">
                <a:solidFill>
                  <a:schemeClr val="dk1"/>
                </a:solidFill>
              </a:defRPr>
            </a:lvl2pPr>
            <a:lvl3pPr marL="1371600" lvl="2" indent="-304800" rtl="0">
              <a:spcBef>
                <a:spcPts val="0"/>
              </a:spcBef>
              <a:spcAft>
                <a:spcPts val="0"/>
              </a:spcAft>
              <a:buClr>
                <a:schemeClr val="dk1"/>
              </a:buClr>
              <a:buSzPts val="1200"/>
              <a:buChar char="■"/>
              <a:defRPr sz="1200">
                <a:solidFill>
                  <a:schemeClr val="dk1"/>
                </a:solidFill>
              </a:defRPr>
            </a:lvl3pPr>
            <a:lvl4pPr marL="1828800" lvl="3" indent="-304800" rtl="0">
              <a:spcBef>
                <a:spcPts val="0"/>
              </a:spcBef>
              <a:spcAft>
                <a:spcPts val="0"/>
              </a:spcAft>
              <a:buClr>
                <a:schemeClr val="dk1"/>
              </a:buClr>
              <a:buSzPts val="1200"/>
              <a:buChar char="●"/>
              <a:defRPr sz="1200">
                <a:solidFill>
                  <a:schemeClr val="dk1"/>
                </a:solidFill>
              </a:defRPr>
            </a:lvl4pPr>
            <a:lvl5pPr marL="2286000" lvl="4" indent="-304800" rtl="0">
              <a:spcBef>
                <a:spcPts val="0"/>
              </a:spcBef>
              <a:spcAft>
                <a:spcPts val="0"/>
              </a:spcAft>
              <a:buClr>
                <a:schemeClr val="dk1"/>
              </a:buClr>
              <a:buSzPts val="1200"/>
              <a:buChar char="○"/>
              <a:defRPr sz="1200">
                <a:solidFill>
                  <a:schemeClr val="dk1"/>
                </a:solidFill>
              </a:defRPr>
            </a:lvl5pPr>
            <a:lvl6pPr marL="2743200" lvl="5" indent="-304800" rtl="0">
              <a:spcBef>
                <a:spcPts val="0"/>
              </a:spcBef>
              <a:spcAft>
                <a:spcPts val="0"/>
              </a:spcAft>
              <a:buClr>
                <a:schemeClr val="dk1"/>
              </a:buClr>
              <a:buSzPts val="1200"/>
              <a:buChar char="■"/>
              <a:defRPr sz="1200">
                <a:solidFill>
                  <a:schemeClr val="dk1"/>
                </a:solidFill>
              </a:defRPr>
            </a:lvl6pPr>
            <a:lvl7pPr marL="3200400" lvl="6" indent="-304800" rtl="0">
              <a:spcBef>
                <a:spcPts val="0"/>
              </a:spcBef>
              <a:spcAft>
                <a:spcPts val="0"/>
              </a:spcAft>
              <a:buClr>
                <a:schemeClr val="dk1"/>
              </a:buClr>
              <a:buSzPts val="1200"/>
              <a:buChar char="●"/>
              <a:defRPr sz="1200">
                <a:solidFill>
                  <a:schemeClr val="dk1"/>
                </a:solidFill>
              </a:defRPr>
            </a:lvl7pPr>
            <a:lvl8pPr marL="3657600" lvl="7" indent="-304800" rtl="0">
              <a:spcBef>
                <a:spcPts val="0"/>
              </a:spcBef>
              <a:spcAft>
                <a:spcPts val="0"/>
              </a:spcAft>
              <a:buClr>
                <a:schemeClr val="dk1"/>
              </a:buClr>
              <a:buSzPts val="1200"/>
              <a:buChar char="○"/>
              <a:defRPr sz="1200">
                <a:solidFill>
                  <a:schemeClr val="dk1"/>
                </a:solidFill>
              </a:defRPr>
            </a:lvl8pPr>
            <a:lvl9pPr marL="4114800" lvl="8" indent="-304800" rtl="0">
              <a:spcBef>
                <a:spcPts val="0"/>
              </a:spcBef>
              <a:spcAft>
                <a:spcPts val="0"/>
              </a:spcAft>
              <a:buClr>
                <a:schemeClr val="dk1"/>
              </a:buClr>
              <a:buSzPts val="1200"/>
              <a:buChar char="■"/>
              <a:defRPr sz="1200">
                <a:solidFill>
                  <a:schemeClr val="dk1"/>
                </a:solidFill>
              </a:defRPr>
            </a:lvl9pPr>
          </a:lstStyle>
          <a:p>
            <a:endParaRPr/>
          </a:p>
        </p:txBody>
      </p:sp>
      <p:sp>
        <p:nvSpPr>
          <p:cNvPr id="139" name="Google Shape;139;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dk1"/>
                </a:solidFill>
                <a:latin typeface="Public Sans Medium"/>
                <a:ea typeface="Public Sans Medium"/>
                <a:cs typeface="Public Sans Medium"/>
                <a:sym typeface="Public Sans Medium"/>
              </a:defRPr>
            </a:lvl1pPr>
            <a:lvl2pPr lvl="1" rtl="0">
              <a:buNone/>
              <a:defRPr>
                <a:solidFill>
                  <a:schemeClr val="dk1"/>
                </a:solidFill>
                <a:latin typeface="Public Sans Medium"/>
                <a:ea typeface="Public Sans Medium"/>
                <a:cs typeface="Public Sans Medium"/>
                <a:sym typeface="Public Sans Medium"/>
              </a:defRPr>
            </a:lvl2pPr>
            <a:lvl3pPr lvl="2" rtl="0">
              <a:buNone/>
              <a:defRPr>
                <a:solidFill>
                  <a:schemeClr val="dk1"/>
                </a:solidFill>
                <a:latin typeface="Public Sans Medium"/>
                <a:ea typeface="Public Sans Medium"/>
                <a:cs typeface="Public Sans Medium"/>
                <a:sym typeface="Public Sans Medium"/>
              </a:defRPr>
            </a:lvl3pPr>
            <a:lvl4pPr lvl="3" rtl="0">
              <a:buNone/>
              <a:defRPr>
                <a:solidFill>
                  <a:schemeClr val="dk1"/>
                </a:solidFill>
                <a:latin typeface="Public Sans Medium"/>
                <a:ea typeface="Public Sans Medium"/>
                <a:cs typeface="Public Sans Medium"/>
                <a:sym typeface="Public Sans Medium"/>
              </a:defRPr>
            </a:lvl4pPr>
            <a:lvl5pPr lvl="4" rtl="0">
              <a:buNone/>
              <a:defRPr>
                <a:solidFill>
                  <a:schemeClr val="dk1"/>
                </a:solidFill>
                <a:latin typeface="Public Sans Medium"/>
                <a:ea typeface="Public Sans Medium"/>
                <a:cs typeface="Public Sans Medium"/>
                <a:sym typeface="Public Sans Medium"/>
              </a:defRPr>
            </a:lvl5pPr>
            <a:lvl6pPr lvl="5" rtl="0">
              <a:buNone/>
              <a:defRPr>
                <a:solidFill>
                  <a:schemeClr val="dk1"/>
                </a:solidFill>
                <a:latin typeface="Public Sans Medium"/>
                <a:ea typeface="Public Sans Medium"/>
                <a:cs typeface="Public Sans Medium"/>
                <a:sym typeface="Public Sans Medium"/>
              </a:defRPr>
            </a:lvl6pPr>
            <a:lvl7pPr lvl="6" rtl="0">
              <a:buNone/>
              <a:defRPr>
                <a:solidFill>
                  <a:schemeClr val="dk1"/>
                </a:solidFill>
                <a:latin typeface="Public Sans Medium"/>
                <a:ea typeface="Public Sans Medium"/>
                <a:cs typeface="Public Sans Medium"/>
                <a:sym typeface="Public Sans Medium"/>
              </a:defRPr>
            </a:lvl7pPr>
            <a:lvl8pPr lvl="7" rtl="0">
              <a:buNone/>
              <a:defRPr>
                <a:solidFill>
                  <a:schemeClr val="dk1"/>
                </a:solidFill>
                <a:latin typeface="Public Sans Medium"/>
                <a:ea typeface="Public Sans Medium"/>
                <a:cs typeface="Public Sans Medium"/>
                <a:sym typeface="Public Sans Medium"/>
              </a:defRPr>
            </a:lvl8pPr>
            <a:lvl9pPr lvl="8" rtl="0">
              <a:buNone/>
              <a:defRPr>
                <a:solidFill>
                  <a:schemeClr val="dk1"/>
                </a:solidFill>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140" name="Google Shape;140;p26"/>
          <p:cNvSpPr txBox="1">
            <a:spLocks noGrp="1"/>
          </p:cNvSpPr>
          <p:nvPr>
            <p:ph type="subTitle" idx="3"/>
          </p:nvPr>
        </p:nvSpPr>
        <p:spPr>
          <a:xfrm>
            <a:off x="281920" y="699154"/>
            <a:ext cx="8538000" cy="55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_7">
  <p:cSld name="TITLE_7">
    <p:spTree>
      <p:nvGrpSpPr>
        <p:cNvPr id="1" name="Shape 141"/>
        <p:cNvGrpSpPr/>
        <p:nvPr/>
      </p:nvGrpSpPr>
      <p:grpSpPr>
        <a:xfrm>
          <a:off x="0" y="0"/>
          <a:ext cx="0" cy="0"/>
          <a:chOff x="0" y="0"/>
          <a:chExt cx="0" cy="0"/>
        </a:xfrm>
      </p:grpSpPr>
      <p:sp>
        <p:nvSpPr>
          <p:cNvPr id="142" name="Google Shape;142;p2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3" name="Google Shape;143;p2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4" name="Google Shape;14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1">
  <p:cSld name="Title dark">
    <p:spTree>
      <p:nvGrpSpPr>
        <p:cNvPr id="1" name="Shape 145"/>
        <p:cNvGrpSpPr/>
        <p:nvPr/>
      </p:nvGrpSpPr>
      <p:grpSpPr>
        <a:xfrm>
          <a:off x="0" y="0"/>
          <a:ext cx="0" cy="0"/>
          <a:chOff x="0" y="0"/>
          <a:chExt cx="0" cy="0"/>
        </a:xfrm>
      </p:grpSpPr>
      <p:pic>
        <p:nvPicPr>
          <p:cNvPr id="146" name="Google Shape;146;p28"/>
          <p:cNvPicPr preferRelativeResize="0"/>
          <p:nvPr/>
        </p:nvPicPr>
        <p:blipFill>
          <a:blip r:embed="rId2">
            <a:alphaModFix/>
          </a:blip>
          <a:stretch>
            <a:fillRect/>
          </a:stretch>
        </p:blipFill>
        <p:spPr>
          <a:xfrm>
            <a:off x="209550" y="98375"/>
            <a:ext cx="2628525" cy="493200"/>
          </a:xfrm>
          <a:prstGeom prst="rect">
            <a:avLst/>
          </a:prstGeom>
          <a:noFill/>
          <a:ln>
            <a:noFill/>
          </a:ln>
        </p:spPr>
      </p:pic>
      <p:sp>
        <p:nvSpPr>
          <p:cNvPr id="147" name="Google Shape;147;p28"/>
          <p:cNvSpPr txBox="1">
            <a:spLocks noGrp="1"/>
          </p:cNvSpPr>
          <p:nvPr>
            <p:ph type="title"/>
          </p:nvPr>
        </p:nvSpPr>
        <p:spPr>
          <a:xfrm>
            <a:off x="514350" y="174563"/>
            <a:ext cx="8126700" cy="685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1pPr>
            <a:lvl2pPr lvl="1"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2pPr>
            <a:lvl3pPr lvl="2"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3pPr>
            <a:lvl4pPr lvl="3"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4pPr>
            <a:lvl5pPr lvl="4"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5pPr>
            <a:lvl6pPr lvl="5"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6pPr>
            <a:lvl7pPr lvl="6"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7pPr>
            <a:lvl8pPr lvl="7"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8pPr>
            <a:lvl9pPr lvl="8"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9pPr>
          </a:lstStyle>
          <a:p>
            <a:endParaRPr/>
          </a:p>
        </p:txBody>
      </p:sp>
      <p:sp>
        <p:nvSpPr>
          <p:cNvPr id="148" name="Google Shape;148;p28"/>
          <p:cNvSpPr txBox="1">
            <a:spLocks noGrp="1"/>
          </p:cNvSpPr>
          <p:nvPr>
            <p:ph type="body" idx="1"/>
          </p:nvPr>
        </p:nvSpPr>
        <p:spPr>
          <a:xfrm>
            <a:off x="514350" y="1028700"/>
            <a:ext cx="8126700" cy="3257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Title dark_2_1">
    <p:spTree>
      <p:nvGrpSpPr>
        <p:cNvPr id="1" name="Shape 149"/>
        <p:cNvGrpSpPr/>
        <p:nvPr/>
      </p:nvGrpSpPr>
      <p:grpSpPr>
        <a:xfrm>
          <a:off x="0" y="0"/>
          <a:ext cx="0" cy="0"/>
          <a:chOff x="0" y="0"/>
          <a:chExt cx="0" cy="0"/>
        </a:xfrm>
      </p:grpSpPr>
      <p:pic>
        <p:nvPicPr>
          <p:cNvPr id="150" name="Google Shape;150;p29"/>
          <p:cNvPicPr preferRelativeResize="0"/>
          <p:nvPr/>
        </p:nvPicPr>
        <p:blipFill>
          <a:blip r:embed="rId2">
            <a:alphaModFix/>
          </a:blip>
          <a:stretch>
            <a:fillRect/>
          </a:stretch>
        </p:blipFill>
        <p:spPr>
          <a:xfrm>
            <a:off x="209550" y="98375"/>
            <a:ext cx="2628525" cy="493200"/>
          </a:xfrm>
          <a:prstGeom prst="rect">
            <a:avLst/>
          </a:prstGeom>
          <a:noFill/>
          <a:ln>
            <a:noFill/>
          </a:ln>
        </p:spPr>
      </p:pic>
      <p:sp>
        <p:nvSpPr>
          <p:cNvPr id="151" name="Google Shape;151;p29"/>
          <p:cNvSpPr txBox="1">
            <a:spLocks noGrp="1"/>
          </p:cNvSpPr>
          <p:nvPr>
            <p:ph type="title"/>
          </p:nvPr>
        </p:nvSpPr>
        <p:spPr>
          <a:xfrm>
            <a:off x="514350" y="174563"/>
            <a:ext cx="8126700" cy="685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1pPr>
            <a:lvl2pPr lvl="1"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2pPr>
            <a:lvl3pPr lvl="2"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3pPr>
            <a:lvl4pPr lvl="3"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4pPr>
            <a:lvl5pPr lvl="4"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5pPr>
            <a:lvl6pPr lvl="5"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6pPr>
            <a:lvl7pPr lvl="6"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7pPr>
            <a:lvl8pPr lvl="7"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8pPr>
            <a:lvl9pPr lvl="8" rtl="0">
              <a:lnSpc>
                <a:spcPct val="115000"/>
              </a:lnSpc>
              <a:spcBef>
                <a:spcPts val="0"/>
              </a:spcBef>
              <a:spcAft>
                <a:spcPts val="0"/>
              </a:spcAft>
              <a:buSzPts val="2800"/>
              <a:buFont typeface="Faustina SemiBold"/>
              <a:buNone/>
              <a:defRPr>
                <a:latin typeface="Faustina SemiBold"/>
                <a:ea typeface="Faustina SemiBold"/>
                <a:cs typeface="Faustina SemiBold"/>
                <a:sym typeface="Faustina SemiBold"/>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156"/>
        <p:cNvGrpSpPr/>
        <p:nvPr/>
      </p:nvGrpSpPr>
      <p:grpSpPr>
        <a:xfrm>
          <a:off x="0" y="0"/>
          <a:ext cx="0" cy="0"/>
          <a:chOff x="0" y="0"/>
          <a:chExt cx="0" cy="0"/>
        </a:xfrm>
      </p:grpSpPr>
      <p:sp>
        <p:nvSpPr>
          <p:cNvPr id="157" name="Google Shape;15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158" name="Google Shape;158;p31"/>
          <p:cNvSpPr txBox="1">
            <a:spLocks noGrp="1"/>
          </p:cNvSpPr>
          <p:nvPr>
            <p:ph type="ctrTitle"/>
          </p:nvPr>
        </p:nvSpPr>
        <p:spPr>
          <a:xfrm>
            <a:off x="311700" y="3313350"/>
            <a:ext cx="85206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000"/>
              <a:buNone/>
              <a:defRPr sz="4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9" name="Google Shape;159;p31"/>
          <p:cNvSpPr txBox="1">
            <a:spLocks noGrp="1"/>
          </p:cNvSpPr>
          <p:nvPr>
            <p:ph type="subTitle" idx="1"/>
          </p:nvPr>
        </p:nvSpPr>
        <p:spPr>
          <a:xfrm>
            <a:off x="311700" y="3899250"/>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4000"/>
              <a:buFont typeface="Public Sans Thin"/>
              <a:buNone/>
              <a:defRPr sz="4000" b="0">
                <a:solidFill>
                  <a:schemeClr val="dk2"/>
                </a:solidFill>
                <a:latin typeface="Public Sans Thin"/>
                <a:ea typeface="Public Sans Thin"/>
                <a:cs typeface="Public Sans Thin"/>
                <a:sym typeface="Public Sans Thi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0" name="Google Shape;160;p31"/>
          <p:cNvSpPr>
            <a:spLocks noGrp="1"/>
          </p:cNvSpPr>
          <p:nvPr>
            <p:ph type="pic" idx="2"/>
          </p:nvPr>
        </p:nvSpPr>
        <p:spPr>
          <a:xfrm>
            <a:off x="3227925" y="619632"/>
            <a:ext cx="2648400" cy="25332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Welcome">
  <p:cSld name="TITLE_1">
    <p:bg>
      <p:bgPr>
        <a:solidFill>
          <a:schemeClr val="dk1"/>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63" name="Google Shape;163;p32"/>
          <p:cNvSpPr txBox="1">
            <a:spLocks noGrp="1"/>
          </p:cNvSpPr>
          <p:nvPr>
            <p:ph type="ctrTitle"/>
          </p:nvPr>
        </p:nvSpPr>
        <p:spPr>
          <a:xfrm>
            <a:off x="311700" y="1132940"/>
            <a:ext cx="85206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Public Sans"/>
              <a:buNone/>
              <a:defRPr sz="4000" b="1">
                <a:latin typeface="Public Sans"/>
                <a:ea typeface="Public Sans"/>
                <a:cs typeface="Public Sans"/>
                <a:sym typeface="Public Sans"/>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4" name="Google Shape;164;p32"/>
          <p:cNvSpPr txBox="1">
            <a:spLocks noGrp="1"/>
          </p:cNvSpPr>
          <p:nvPr>
            <p:ph type="subTitle" idx="1"/>
          </p:nvPr>
        </p:nvSpPr>
        <p:spPr>
          <a:xfrm>
            <a:off x="311700" y="1699730"/>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4000"/>
              <a:buFont typeface="Public Sans Thin"/>
              <a:buNone/>
              <a:defRPr sz="4000" b="0">
                <a:latin typeface="Public Sans Thin"/>
                <a:ea typeface="Public Sans Thin"/>
                <a:cs typeface="Public Sans Thin"/>
                <a:sym typeface="Public Sans Thi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5" name="Google Shape;165;p32"/>
          <p:cNvSpPr>
            <a:spLocks noGrp="1"/>
          </p:cNvSpPr>
          <p:nvPr>
            <p:ph type="pic" idx="2"/>
          </p:nvPr>
        </p:nvSpPr>
        <p:spPr>
          <a:xfrm>
            <a:off x="3898200" y="3464650"/>
            <a:ext cx="1347600" cy="16788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4 Items">
  <p:cSld name="CUSTOM_4">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9784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36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668400" y="158192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22" name="Google Shape;22;p4"/>
          <p:cNvSpPr txBox="1">
            <a:spLocks noGrp="1"/>
          </p:cNvSpPr>
          <p:nvPr>
            <p:ph type="body" idx="2"/>
          </p:nvPr>
        </p:nvSpPr>
        <p:spPr>
          <a:xfrm>
            <a:off x="668400" y="210721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23" name="Google Shape;23;p4"/>
          <p:cNvSpPr txBox="1">
            <a:spLocks noGrp="1"/>
          </p:cNvSpPr>
          <p:nvPr>
            <p:ph type="body" idx="3"/>
          </p:nvPr>
        </p:nvSpPr>
        <p:spPr>
          <a:xfrm>
            <a:off x="668400" y="2627506"/>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24" name="Google Shape;24;p4"/>
          <p:cNvSpPr txBox="1">
            <a:spLocks noGrp="1"/>
          </p:cNvSpPr>
          <p:nvPr>
            <p:ph type="body" idx="4"/>
          </p:nvPr>
        </p:nvSpPr>
        <p:spPr>
          <a:xfrm>
            <a:off x="668400" y="3145640"/>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25" name="Google Shape;25;p4"/>
          <p:cNvSpPr>
            <a:spLocks noGrp="1"/>
          </p:cNvSpPr>
          <p:nvPr>
            <p:ph type="pic" idx="5"/>
          </p:nvPr>
        </p:nvSpPr>
        <p:spPr>
          <a:xfrm>
            <a:off x="4235100" y="4303925"/>
            <a:ext cx="673800" cy="839400"/>
          </a:xfrm>
          <a:prstGeom prst="rect">
            <a:avLst/>
          </a:prstGeom>
          <a:noFill/>
          <a:ln>
            <a:noFill/>
          </a:ln>
        </p:spPr>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Agenda: 4 Items">
  <p:cSld name="CUSTOM_4">
    <p:spTree>
      <p:nvGrpSpPr>
        <p:cNvPr id="1" name="Shape 166"/>
        <p:cNvGrpSpPr/>
        <p:nvPr/>
      </p:nvGrpSpPr>
      <p:grpSpPr>
        <a:xfrm>
          <a:off x="0" y="0"/>
          <a:ext cx="0" cy="0"/>
          <a:chOff x="0" y="0"/>
          <a:chExt cx="0" cy="0"/>
        </a:xfrm>
      </p:grpSpPr>
      <p:sp>
        <p:nvSpPr>
          <p:cNvPr id="167" name="Google Shape;167;p33"/>
          <p:cNvSpPr txBox="1">
            <a:spLocks noGrp="1"/>
          </p:cNvSpPr>
          <p:nvPr>
            <p:ph type="title"/>
          </p:nvPr>
        </p:nvSpPr>
        <p:spPr>
          <a:xfrm>
            <a:off x="311700" y="9784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36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33"/>
          <p:cNvSpPr txBox="1">
            <a:spLocks noGrp="1"/>
          </p:cNvSpPr>
          <p:nvPr>
            <p:ph type="body" idx="1"/>
          </p:nvPr>
        </p:nvSpPr>
        <p:spPr>
          <a:xfrm>
            <a:off x="668400" y="158192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169" name="Google Shape;169;p33"/>
          <p:cNvSpPr txBox="1">
            <a:spLocks noGrp="1"/>
          </p:cNvSpPr>
          <p:nvPr>
            <p:ph type="body" idx="2"/>
          </p:nvPr>
        </p:nvSpPr>
        <p:spPr>
          <a:xfrm>
            <a:off x="668400" y="210721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170" name="Google Shape;170;p33"/>
          <p:cNvSpPr txBox="1">
            <a:spLocks noGrp="1"/>
          </p:cNvSpPr>
          <p:nvPr>
            <p:ph type="body" idx="3"/>
          </p:nvPr>
        </p:nvSpPr>
        <p:spPr>
          <a:xfrm>
            <a:off x="668400" y="2627506"/>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171" name="Google Shape;171;p33"/>
          <p:cNvSpPr txBox="1">
            <a:spLocks noGrp="1"/>
          </p:cNvSpPr>
          <p:nvPr>
            <p:ph type="body" idx="4"/>
          </p:nvPr>
        </p:nvSpPr>
        <p:spPr>
          <a:xfrm>
            <a:off x="668400" y="3145640"/>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172" name="Google Shape;172;p33"/>
          <p:cNvSpPr>
            <a:spLocks noGrp="1"/>
          </p:cNvSpPr>
          <p:nvPr>
            <p:ph type="pic" idx="5"/>
          </p:nvPr>
        </p:nvSpPr>
        <p:spPr>
          <a:xfrm>
            <a:off x="4235100" y="4303925"/>
            <a:ext cx="673800" cy="839400"/>
          </a:xfrm>
          <a:prstGeom prst="rect">
            <a:avLst/>
          </a:prstGeom>
          <a:noFill/>
          <a:ln>
            <a:noFill/>
          </a:ln>
        </p:spPr>
      </p:sp>
      <p:sp>
        <p:nvSpPr>
          <p:cNvPr id="173" name="Google Shape;173;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CUSTOM_3">
    <p:spTree>
      <p:nvGrpSpPr>
        <p:cNvPr id="1" name="Shape 174"/>
        <p:cNvGrpSpPr/>
        <p:nvPr/>
      </p:nvGrpSpPr>
      <p:grpSpPr>
        <a:xfrm>
          <a:off x="0" y="0"/>
          <a:ext cx="0" cy="0"/>
          <a:chOff x="0" y="0"/>
          <a:chExt cx="0" cy="0"/>
        </a:xfrm>
      </p:grpSpPr>
      <p:sp>
        <p:nvSpPr>
          <p:cNvPr id="175" name="Google Shape;175;p3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lvl1pPr lvl="0" algn="ctr" rtl="0">
              <a:lnSpc>
                <a:spcPct val="95000"/>
              </a:lnSpc>
              <a:spcBef>
                <a:spcPts val="0"/>
              </a:spcBef>
              <a:spcAft>
                <a:spcPts val="0"/>
              </a:spcAft>
              <a:buClr>
                <a:schemeClr val="lt2"/>
              </a:buClr>
              <a:buSzPts val="4000"/>
              <a:buNone/>
              <a:defRPr sz="4000">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6" name="Google Shape;176;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Demo">
  <p:cSld name="CUSTOM_3_2">
    <p:spTree>
      <p:nvGrpSpPr>
        <p:cNvPr id="1" name="Shape 177"/>
        <p:cNvGrpSpPr/>
        <p:nvPr/>
      </p:nvGrpSpPr>
      <p:grpSpPr>
        <a:xfrm>
          <a:off x="0" y="0"/>
          <a:ext cx="0" cy="0"/>
          <a:chOff x="0" y="0"/>
          <a:chExt cx="0" cy="0"/>
        </a:xfrm>
      </p:grpSpPr>
      <p:sp>
        <p:nvSpPr>
          <p:cNvPr id="178" name="Google Shape;178;p3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lvl1pPr lvl="0" algn="ctr" rtl="0">
              <a:lnSpc>
                <a:spcPct val="95000"/>
              </a:lnSpc>
              <a:spcBef>
                <a:spcPts val="0"/>
              </a:spcBef>
              <a:spcAft>
                <a:spcPts val="0"/>
              </a:spcAft>
              <a:buClr>
                <a:schemeClr val="lt1"/>
              </a:buClr>
              <a:buSzPts val="12000"/>
              <a:buFont typeface="Public Sans Thin"/>
              <a:buNone/>
              <a:defRPr sz="12000" b="0">
                <a:solidFill>
                  <a:schemeClr val="lt1"/>
                </a:solidFill>
                <a:latin typeface="Public Sans Thin"/>
                <a:ea typeface="Public Sans Thin"/>
                <a:cs typeface="Public Sans Thin"/>
                <a:sym typeface="Public Sans Th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uest">
  <p:cSld name="CUSTOM_3_1">
    <p:spTree>
      <p:nvGrpSpPr>
        <p:cNvPr id="1" name="Shape 180"/>
        <p:cNvGrpSpPr/>
        <p:nvPr/>
      </p:nvGrpSpPr>
      <p:grpSpPr>
        <a:xfrm>
          <a:off x="0" y="0"/>
          <a:ext cx="0" cy="0"/>
          <a:chOff x="0" y="0"/>
          <a:chExt cx="0" cy="0"/>
        </a:xfrm>
      </p:grpSpPr>
      <p:sp>
        <p:nvSpPr>
          <p:cNvPr id="181" name="Google Shape;181;p36"/>
          <p:cNvSpPr txBox="1">
            <a:spLocks noGrp="1"/>
          </p:cNvSpPr>
          <p:nvPr>
            <p:ph type="title"/>
          </p:nvPr>
        </p:nvSpPr>
        <p:spPr>
          <a:xfrm>
            <a:off x="311700" y="1362200"/>
            <a:ext cx="4628100" cy="1064700"/>
          </a:xfrm>
          <a:prstGeom prst="rect">
            <a:avLst/>
          </a:prstGeom>
        </p:spPr>
        <p:txBody>
          <a:bodyPr spcFirstLastPara="1" wrap="square" lIns="91425" tIns="91425" rIns="91425" bIns="91425" anchor="ctr" anchorCtr="0">
            <a:noAutofit/>
          </a:bodyPr>
          <a:lstStyle>
            <a:lvl1pPr lvl="0" rtl="0">
              <a:lnSpc>
                <a:spcPct val="95000"/>
              </a:lnSpc>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36"/>
          <p:cNvSpPr txBox="1">
            <a:spLocks noGrp="1"/>
          </p:cNvSpPr>
          <p:nvPr>
            <p:ph type="subTitle" idx="1"/>
          </p:nvPr>
        </p:nvSpPr>
        <p:spPr>
          <a:xfrm>
            <a:off x="5016000" y="1362200"/>
            <a:ext cx="3860400" cy="1064700"/>
          </a:xfrm>
          <a:prstGeom prst="rect">
            <a:avLst/>
          </a:prstGeom>
        </p:spPr>
        <p:txBody>
          <a:bodyPr spcFirstLastPara="1" wrap="square" lIns="91425" tIns="91425" rIns="91425" bIns="91425" anchor="t" anchorCtr="0">
            <a:noAutofit/>
          </a:bodyPr>
          <a:lstStyle>
            <a:lvl1pPr lvl="0" algn="r" rtl="0">
              <a:lnSpc>
                <a:spcPct val="95000"/>
              </a:lnSpc>
              <a:spcBef>
                <a:spcPts val="0"/>
              </a:spcBef>
              <a:spcAft>
                <a:spcPts val="0"/>
              </a:spcAft>
              <a:buSzPts val="2800"/>
              <a:buNone/>
              <a:defRPr sz="28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83" name="Google Shape;183;p36" descr="A simple outline of a geodesic dome"/>
          <p:cNvPicPr preferRelativeResize="0"/>
          <p:nvPr/>
        </p:nvPicPr>
        <p:blipFill rotWithShape="1">
          <a:blip r:embed="rId2">
            <a:alphaModFix/>
          </a:blip>
          <a:srcRect/>
          <a:stretch/>
        </p:blipFill>
        <p:spPr>
          <a:xfrm>
            <a:off x="1997075" y="2862131"/>
            <a:ext cx="5149848" cy="2710448"/>
          </a:xfrm>
          <a:prstGeom prst="rect">
            <a:avLst/>
          </a:prstGeom>
          <a:noFill/>
          <a:ln>
            <a:noFill/>
          </a:ln>
        </p:spPr>
      </p:pic>
      <p:sp>
        <p:nvSpPr>
          <p:cNvPr id="184" name="Google Shape;184;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ig Section">
  <p:cSld name="CUSTOM_3_1_1">
    <p:spTree>
      <p:nvGrpSpPr>
        <p:cNvPr id="1" name="Shape 185"/>
        <p:cNvGrpSpPr/>
        <p:nvPr/>
      </p:nvGrpSpPr>
      <p:grpSpPr>
        <a:xfrm>
          <a:off x="0" y="0"/>
          <a:ext cx="0" cy="0"/>
          <a:chOff x="0" y="0"/>
          <a:chExt cx="0" cy="0"/>
        </a:xfrm>
      </p:grpSpPr>
      <p:sp>
        <p:nvSpPr>
          <p:cNvPr id="186" name="Google Shape;186;p37"/>
          <p:cNvSpPr txBox="1">
            <a:spLocks noGrp="1"/>
          </p:cNvSpPr>
          <p:nvPr>
            <p:ph type="title"/>
          </p:nvPr>
        </p:nvSpPr>
        <p:spPr>
          <a:xfrm>
            <a:off x="311700" y="1362200"/>
            <a:ext cx="8555100" cy="1064700"/>
          </a:xfrm>
          <a:prstGeom prst="rect">
            <a:avLst/>
          </a:prstGeom>
        </p:spPr>
        <p:txBody>
          <a:bodyPr spcFirstLastPara="1" wrap="square" lIns="91425" tIns="91425" rIns="91425" bIns="91425" anchor="ctr" anchorCtr="0">
            <a:noAutofit/>
          </a:bodyPr>
          <a:lstStyle>
            <a:lvl1pPr lvl="0" algn="ctr" rtl="0">
              <a:lnSpc>
                <a:spcPct val="95000"/>
              </a:lnSpc>
              <a:spcBef>
                <a:spcPts val="0"/>
              </a:spcBef>
              <a:spcAft>
                <a:spcPts val="0"/>
              </a:spcAft>
              <a:buSzPts val="40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87" name="Google Shape;187;p37" descr="A simple outline of a geodesic dome"/>
          <p:cNvPicPr preferRelativeResize="0"/>
          <p:nvPr/>
        </p:nvPicPr>
        <p:blipFill rotWithShape="1">
          <a:blip r:embed="rId2">
            <a:alphaModFix/>
          </a:blip>
          <a:srcRect/>
          <a:stretch/>
        </p:blipFill>
        <p:spPr>
          <a:xfrm>
            <a:off x="1997075" y="2862131"/>
            <a:ext cx="5149848" cy="2710448"/>
          </a:xfrm>
          <a:prstGeom prst="rect">
            <a:avLst/>
          </a:prstGeom>
          <a:noFill/>
          <a:ln>
            <a:noFill/>
          </a:ln>
        </p:spPr>
      </p:pic>
      <p:sp>
        <p:nvSpPr>
          <p:cNvPr id="188" name="Google Shape;188;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ite Launch">
  <p:cSld name="CUSTOM">
    <p:spTree>
      <p:nvGrpSpPr>
        <p:cNvPr id="1" name="Shape 189"/>
        <p:cNvGrpSpPr/>
        <p:nvPr/>
      </p:nvGrpSpPr>
      <p:grpSpPr>
        <a:xfrm>
          <a:off x="0" y="0"/>
          <a:ext cx="0" cy="0"/>
          <a:chOff x="0" y="0"/>
          <a:chExt cx="0" cy="0"/>
        </a:xfrm>
      </p:grpSpPr>
      <p:sp>
        <p:nvSpPr>
          <p:cNvPr id="190" name="Google Shape;190;p38"/>
          <p:cNvSpPr txBox="1">
            <a:spLocks noGrp="1"/>
          </p:cNvSpPr>
          <p:nvPr>
            <p:ph type="title"/>
          </p:nvPr>
        </p:nvSpPr>
        <p:spPr>
          <a:xfrm>
            <a:off x="4376165" y="259294"/>
            <a:ext cx="4281600" cy="5679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2"/>
              </a:buClr>
              <a:buSzPts val="1600"/>
              <a:buFont typeface="Public Sans"/>
              <a:buNone/>
              <a:defRPr sz="1600">
                <a:solidFill>
                  <a:schemeClr val="lt2"/>
                </a:solidFill>
                <a:latin typeface="Public Sans"/>
                <a:ea typeface="Public Sans"/>
                <a:cs typeface="Public Sans"/>
                <a:sym typeface="Public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1" name="Google Shape;191;p38"/>
          <p:cNvSpPr txBox="1">
            <a:spLocks noGrp="1"/>
          </p:cNvSpPr>
          <p:nvPr>
            <p:ph type="subTitle" idx="1"/>
          </p:nvPr>
        </p:nvSpPr>
        <p:spPr>
          <a:xfrm>
            <a:off x="461704" y="259294"/>
            <a:ext cx="36906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000"/>
              <a:buFont typeface="Public Sans ExtraBold"/>
              <a:buNone/>
              <a:defRPr sz="2000" b="0">
                <a:solidFill>
                  <a:schemeClr val="lt2"/>
                </a:solidFill>
                <a:latin typeface="Public Sans ExtraBold"/>
                <a:ea typeface="Public Sans ExtraBold"/>
                <a:cs typeface="Public Sans ExtraBold"/>
                <a:sym typeface="Public Sans Extra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2" name="Google Shape;192;p38"/>
          <p:cNvSpPr>
            <a:spLocks noGrp="1"/>
          </p:cNvSpPr>
          <p:nvPr>
            <p:ph type="pic" idx="2"/>
          </p:nvPr>
        </p:nvSpPr>
        <p:spPr>
          <a:xfrm>
            <a:off x="557275" y="895300"/>
            <a:ext cx="8029500" cy="4560600"/>
          </a:xfrm>
          <a:prstGeom prst="roundRect">
            <a:avLst>
              <a:gd name="adj" fmla="val 2153"/>
            </a:avLst>
          </a:prstGeom>
          <a:noFill/>
          <a:ln>
            <a:noFill/>
          </a:ln>
        </p:spPr>
      </p:sp>
      <p:sp>
        <p:nvSpPr>
          <p:cNvPr id="193" name="Google Shape;193;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Up Image Right">
  <p:cSld name="CUSTOM_1">
    <p:spTree>
      <p:nvGrpSpPr>
        <p:cNvPr id="1" name="Shape 194"/>
        <p:cNvGrpSpPr/>
        <p:nvPr/>
      </p:nvGrpSpPr>
      <p:grpSpPr>
        <a:xfrm>
          <a:off x="0" y="0"/>
          <a:ext cx="0" cy="0"/>
          <a:chOff x="0" y="0"/>
          <a:chExt cx="0" cy="0"/>
        </a:xfrm>
      </p:grpSpPr>
      <p:sp>
        <p:nvSpPr>
          <p:cNvPr id="195" name="Google Shape;195;p39"/>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 name="Google Shape;196;p39"/>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lvl1pPr marL="457200" lvl="0" indent="-381000" rtl="0">
              <a:lnSpc>
                <a:spcPct val="95000"/>
              </a:lnSpc>
              <a:spcBef>
                <a:spcPts val="0"/>
              </a:spcBef>
              <a:spcAft>
                <a:spcPts val="0"/>
              </a:spcAft>
              <a:buSzPts val="2400"/>
              <a:buChar char="●"/>
              <a:defRPr sz="2400" b="0"/>
            </a:lvl1pPr>
            <a:lvl2pPr marL="914400" lvl="1" indent="-381000" rtl="0">
              <a:lnSpc>
                <a:spcPct val="95000"/>
              </a:lnSpc>
              <a:spcBef>
                <a:spcPts val="0"/>
              </a:spcBef>
              <a:spcAft>
                <a:spcPts val="0"/>
              </a:spcAft>
              <a:buSzPts val="2400"/>
              <a:buChar char="○"/>
              <a:defRPr sz="2400" b="0"/>
            </a:lvl2pPr>
            <a:lvl3pPr marL="1371600" lvl="2" indent="-381000" rtl="0">
              <a:lnSpc>
                <a:spcPct val="95000"/>
              </a:lnSpc>
              <a:spcBef>
                <a:spcPts val="0"/>
              </a:spcBef>
              <a:spcAft>
                <a:spcPts val="0"/>
              </a:spcAft>
              <a:buSzPts val="2400"/>
              <a:buChar char="■"/>
              <a:defRPr sz="2400" b="0"/>
            </a:lvl3pPr>
            <a:lvl4pPr marL="1828800" lvl="3" indent="-381000" rtl="0">
              <a:lnSpc>
                <a:spcPct val="95000"/>
              </a:lnSpc>
              <a:spcBef>
                <a:spcPts val="0"/>
              </a:spcBef>
              <a:spcAft>
                <a:spcPts val="0"/>
              </a:spcAft>
              <a:buSzPts val="2400"/>
              <a:buChar char="●"/>
              <a:defRPr sz="2400" b="0"/>
            </a:lvl4pPr>
            <a:lvl5pPr marL="2286000" lvl="4" indent="-381000" rtl="0">
              <a:lnSpc>
                <a:spcPct val="95000"/>
              </a:lnSpc>
              <a:spcBef>
                <a:spcPts val="0"/>
              </a:spcBef>
              <a:spcAft>
                <a:spcPts val="0"/>
              </a:spcAft>
              <a:buSzPts val="2400"/>
              <a:buChar char="○"/>
              <a:defRPr sz="2400" b="0"/>
            </a:lvl5pPr>
            <a:lvl6pPr marL="2743200" lvl="5" indent="-381000" rtl="0">
              <a:lnSpc>
                <a:spcPct val="95000"/>
              </a:lnSpc>
              <a:spcBef>
                <a:spcPts val="0"/>
              </a:spcBef>
              <a:spcAft>
                <a:spcPts val="0"/>
              </a:spcAft>
              <a:buSzPts val="2400"/>
              <a:buChar char="■"/>
              <a:defRPr sz="2400" b="0"/>
            </a:lvl6pPr>
            <a:lvl7pPr marL="3200400" lvl="6" indent="-381000" rtl="0">
              <a:lnSpc>
                <a:spcPct val="95000"/>
              </a:lnSpc>
              <a:spcBef>
                <a:spcPts val="0"/>
              </a:spcBef>
              <a:spcAft>
                <a:spcPts val="0"/>
              </a:spcAft>
              <a:buSzPts val="2400"/>
              <a:buChar char="●"/>
              <a:defRPr sz="2400" b="0"/>
            </a:lvl7pPr>
            <a:lvl8pPr marL="3657600" lvl="7" indent="-381000" rtl="0">
              <a:lnSpc>
                <a:spcPct val="95000"/>
              </a:lnSpc>
              <a:spcBef>
                <a:spcPts val="0"/>
              </a:spcBef>
              <a:spcAft>
                <a:spcPts val="0"/>
              </a:spcAft>
              <a:buSzPts val="2400"/>
              <a:buChar char="○"/>
              <a:defRPr sz="2400" b="0"/>
            </a:lvl8pPr>
            <a:lvl9pPr marL="4114800" lvl="8" indent="-381000" rtl="0">
              <a:lnSpc>
                <a:spcPct val="95000"/>
              </a:lnSpc>
              <a:spcBef>
                <a:spcPts val="0"/>
              </a:spcBef>
              <a:spcAft>
                <a:spcPts val="0"/>
              </a:spcAft>
              <a:buSzPts val="2400"/>
              <a:buChar char="■"/>
              <a:defRPr sz="2400" b="0"/>
            </a:lvl9pPr>
          </a:lstStyle>
          <a:p>
            <a:endParaRPr/>
          </a:p>
        </p:txBody>
      </p:sp>
      <p:sp>
        <p:nvSpPr>
          <p:cNvPr id="197" name="Google Shape;197;p39"/>
          <p:cNvSpPr>
            <a:spLocks noGrp="1"/>
          </p:cNvSpPr>
          <p:nvPr>
            <p:ph type="pic" idx="2"/>
          </p:nvPr>
        </p:nvSpPr>
        <p:spPr>
          <a:xfrm>
            <a:off x="3996000" y="201"/>
            <a:ext cx="5148000" cy="5143500"/>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Up Code Right">
  <p:cSld name="CUSTOM_1_3">
    <p:spTree>
      <p:nvGrpSpPr>
        <p:cNvPr id="1" name="Shape 198"/>
        <p:cNvGrpSpPr/>
        <p:nvPr/>
      </p:nvGrpSpPr>
      <p:grpSpPr>
        <a:xfrm>
          <a:off x="0" y="0"/>
          <a:ext cx="0" cy="0"/>
          <a:chOff x="0" y="0"/>
          <a:chExt cx="0" cy="0"/>
        </a:xfrm>
      </p:grpSpPr>
      <p:sp>
        <p:nvSpPr>
          <p:cNvPr id="199" name="Google Shape;199;p40"/>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0" name="Google Shape;200;p40"/>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lvl1pPr marL="457200" lvl="0" indent="-381000" rtl="0">
              <a:lnSpc>
                <a:spcPct val="95000"/>
              </a:lnSpc>
              <a:spcBef>
                <a:spcPts val="0"/>
              </a:spcBef>
              <a:spcAft>
                <a:spcPts val="0"/>
              </a:spcAft>
              <a:buSzPts val="2400"/>
              <a:buChar char="●"/>
              <a:defRPr sz="2400" b="0"/>
            </a:lvl1pPr>
            <a:lvl2pPr marL="914400" lvl="1" indent="-381000" rtl="0">
              <a:lnSpc>
                <a:spcPct val="95000"/>
              </a:lnSpc>
              <a:spcBef>
                <a:spcPts val="0"/>
              </a:spcBef>
              <a:spcAft>
                <a:spcPts val="0"/>
              </a:spcAft>
              <a:buSzPts val="2400"/>
              <a:buChar char="○"/>
              <a:defRPr sz="2400" b="0"/>
            </a:lvl2pPr>
            <a:lvl3pPr marL="1371600" lvl="2" indent="-381000" rtl="0">
              <a:lnSpc>
                <a:spcPct val="95000"/>
              </a:lnSpc>
              <a:spcBef>
                <a:spcPts val="0"/>
              </a:spcBef>
              <a:spcAft>
                <a:spcPts val="0"/>
              </a:spcAft>
              <a:buSzPts val="2400"/>
              <a:buChar char="■"/>
              <a:defRPr sz="2400" b="0"/>
            </a:lvl3pPr>
            <a:lvl4pPr marL="1828800" lvl="3" indent="-381000" rtl="0">
              <a:lnSpc>
                <a:spcPct val="95000"/>
              </a:lnSpc>
              <a:spcBef>
                <a:spcPts val="0"/>
              </a:spcBef>
              <a:spcAft>
                <a:spcPts val="0"/>
              </a:spcAft>
              <a:buSzPts val="2400"/>
              <a:buChar char="●"/>
              <a:defRPr sz="2400" b="0"/>
            </a:lvl4pPr>
            <a:lvl5pPr marL="2286000" lvl="4" indent="-381000" rtl="0">
              <a:lnSpc>
                <a:spcPct val="95000"/>
              </a:lnSpc>
              <a:spcBef>
                <a:spcPts val="0"/>
              </a:spcBef>
              <a:spcAft>
                <a:spcPts val="0"/>
              </a:spcAft>
              <a:buSzPts val="2400"/>
              <a:buChar char="○"/>
              <a:defRPr sz="2400" b="0"/>
            </a:lvl5pPr>
            <a:lvl6pPr marL="2743200" lvl="5" indent="-381000" rtl="0">
              <a:lnSpc>
                <a:spcPct val="95000"/>
              </a:lnSpc>
              <a:spcBef>
                <a:spcPts val="0"/>
              </a:spcBef>
              <a:spcAft>
                <a:spcPts val="0"/>
              </a:spcAft>
              <a:buSzPts val="2400"/>
              <a:buChar char="■"/>
              <a:defRPr sz="2400" b="0"/>
            </a:lvl6pPr>
            <a:lvl7pPr marL="3200400" lvl="6" indent="-381000" rtl="0">
              <a:lnSpc>
                <a:spcPct val="95000"/>
              </a:lnSpc>
              <a:spcBef>
                <a:spcPts val="0"/>
              </a:spcBef>
              <a:spcAft>
                <a:spcPts val="0"/>
              </a:spcAft>
              <a:buSzPts val="2400"/>
              <a:buChar char="●"/>
              <a:defRPr sz="2400" b="0"/>
            </a:lvl7pPr>
            <a:lvl8pPr marL="3657600" lvl="7" indent="-381000" rtl="0">
              <a:lnSpc>
                <a:spcPct val="95000"/>
              </a:lnSpc>
              <a:spcBef>
                <a:spcPts val="0"/>
              </a:spcBef>
              <a:spcAft>
                <a:spcPts val="0"/>
              </a:spcAft>
              <a:buSzPts val="2400"/>
              <a:buChar char="○"/>
              <a:defRPr sz="2400" b="0"/>
            </a:lvl8pPr>
            <a:lvl9pPr marL="4114800" lvl="8" indent="-381000" rtl="0">
              <a:lnSpc>
                <a:spcPct val="95000"/>
              </a:lnSpc>
              <a:spcBef>
                <a:spcPts val="0"/>
              </a:spcBef>
              <a:spcAft>
                <a:spcPts val="0"/>
              </a:spcAft>
              <a:buSzPts val="2400"/>
              <a:buChar char="■"/>
              <a:defRPr sz="2400" b="0"/>
            </a:lvl9pPr>
          </a:lstStyle>
          <a:p>
            <a:endParaRPr/>
          </a:p>
        </p:txBody>
      </p:sp>
      <p:sp>
        <p:nvSpPr>
          <p:cNvPr id="201" name="Google Shape;201;p40"/>
          <p:cNvSpPr/>
          <p:nvPr/>
        </p:nvSpPr>
        <p:spPr>
          <a:xfrm>
            <a:off x="3990950" y="0"/>
            <a:ext cx="5143500" cy="515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2" name="Google Shape;202;p40"/>
          <p:cNvSpPr txBox="1">
            <a:spLocks noGrp="1"/>
          </p:cNvSpPr>
          <p:nvPr>
            <p:ph type="body" idx="2"/>
          </p:nvPr>
        </p:nvSpPr>
        <p:spPr>
          <a:xfrm>
            <a:off x="4509900" y="391750"/>
            <a:ext cx="4046700" cy="4335300"/>
          </a:xfrm>
          <a:prstGeom prst="rect">
            <a:avLst/>
          </a:prstGeom>
        </p:spPr>
        <p:txBody>
          <a:bodyPr spcFirstLastPara="1" wrap="square" lIns="91425" tIns="91425" rIns="91425" bIns="91425" anchor="ctr" anchorCtr="0">
            <a:noAutofit/>
          </a:bodyPr>
          <a:lstStyle>
            <a:lvl1pPr marL="457200" lvl="0" indent="-342900" rtl="0">
              <a:lnSpc>
                <a:spcPct val="100000"/>
              </a:lnSpc>
              <a:spcBef>
                <a:spcPts val="0"/>
              </a:spcBef>
              <a:spcAft>
                <a:spcPts val="0"/>
              </a:spcAft>
              <a:buClr>
                <a:schemeClr val="dk1"/>
              </a:buClr>
              <a:buSzPts val="1800"/>
              <a:buFont typeface="IBM Plex Mono Medium"/>
              <a:buChar char="●"/>
              <a:defRPr b="0">
                <a:solidFill>
                  <a:schemeClr val="dk1"/>
                </a:solidFill>
                <a:latin typeface="IBM Plex Mono Medium"/>
                <a:ea typeface="IBM Plex Mono Medium"/>
                <a:cs typeface="IBM Plex Mono Medium"/>
                <a:sym typeface="IBM Plex Mono Medium"/>
              </a:defRPr>
            </a:lvl1pPr>
            <a:lvl2pPr marL="914400" lvl="1"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2pPr>
            <a:lvl3pPr marL="1371600" lvl="2"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3pPr>
            <a:lvl4pPr marL="1828800" lvl="3"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4pPr>
            <a:lvl5pPr marL="2286000" lvl="4"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5pPr>
            <a:lvl6pPr marL="2743200" lvl="5"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6pPr>
            <a:lvl7pPr marL="3200400" lvl="6"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7pPr>
            <a:lvl8pPr marL="3657600" lvl="7"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8pPr>
            <a:lvl9pPr marL="4114800" lvl="8" indent="-317500" rtl="0">
              <a:lnSpc>
                <a:spcPct val="100000"/>
              </a:lnSpc>
              <a:spcBef>
                <a:spcPts val="0"/>
              </a:spcBef>
              <a:spcAft>
                <a:spcPts val="0"/>
              </a:spcAft>
              <a:buClr>
                <a:schemeClr val="dk1"/>
              </a:buClr>
              <a:buSzPts val="1400"/>
              <a:buFont typeface="IBM Plex Mono Medium"/>
              <a:buChar char="■"/>
              <a:defRPr b="0">
                <a:solidFill>
                  <a:schemeClr val="dk1"/>
                </a:solidFill>
                <a:latin typeface="IBM Plex Mono Medium"/>
                <a:ea typeface="IBM Plex Mono Medium"/>
                <a:cs typeface="IBM Plex Mono Medium"/>
                <a:sym typeface="IBM Plex Mono Medium"/>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Up Image Right: Top heading">
  <p:cSld name="CUSTOM_1_2">
    <p:spTree>
      <p:nvGrpSpPr>
        <p:cNvPr id="1" name="Shape 203"/>
        <p:cNvGrpSpPr/>
        <p:nvPr/>
      </p:nvGrpSpPr>
      <p:grpSpPr>
        <a:xfrm>
          <a:off x="0" y="0"/>
          <a:ext cx="0" cy="0"/>
          <a:chOff x="0" y="0"/>
          <a:chExt cx="0" cy="0"/>
        </a:xfrm>
      </p:grpSpPr>
      <p:sp>
        <p:nvSpPr>
          <p:cNvPr id="204" name="Google Shape;204;p41"/>
          <p:cNvSpPr txBox="1">
            <a:spLocks noGrp="1"/>
          </p:cNvSpPr>
          <p:nvPr>
            <p:ph type="title"/>
          </p:nvPr>
        </p:nvSpPr>
        <p:spPr>
          <a:xfrm>
            <a:off x="295250" y="496850"/>
            <a:ext cx="3592200" cy="659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5" name="Google Shape;205;p41"/>
          <p:cNvSpPr txBox="1">
            <a:spLocks noGrp="1"/>
          </p:cNvSpPr>
          <p:nvPr>
            <p:ph type="body" idx="1"/>
          </p:nvPr>
        </p:nvSpPr>
        <p:spPr>
          <a:xfrm>
            <a:off x="295250" y="1108375"/>
            <a:ext cx="3634800" cy="3618600"/>
          </a:xfrm>
          <a:prstGeom prst="rect">
            <a:avLst/>
          </a:prstGeom>
        </p:spPr>
        <p:txBody>
          <a:bodyPr spcFirstLastPara="1" wrap="square" lIns="91425" tIns="91425" rIns="91425" bIns="91425" anchor="t" anchorCtr="0">
            <a:noAutofit/>
          </a:bodyPr>
          <a:lstStyle>
            <a:lvl1pPr marL="457200" lvl="0" indent="-381000" rtl="0">
              <a:lnSpc>
                <a:spcPct val="95000"/>
              </a:lnSpc>
              <a:spcBef>
                <a:spcPts val="0"/>
              </a:spcBef>
              <a:spcAft>
                <a:spcPts val="0"/>
              </a:spcAft>
              <a:buSzPts val="2400"/>
              <a:buChar char="●"/>
              <a:defRPr sz="2400" b="0"/>
            </a:lvl1pPr>
            <a:lvl2pPr marL="914400" lvl="1" indent="-381000" rtl="0">
              <a:lnSpc>
                <a:spcPct val="95000"/>
              </a:lnSpc>
              <a:spcBef>
                <a:spcPts val="0"/>
              </a:spcBef>
              <a:spcAft>
                <a:spcPts val="0"/>
              </a:spcAft>
              <a:buSzPts val="2400"/>
              <a:buChar char="○"/>
              <a:defRPr sz="2400" b="0"/>
            </a:lvl2pPr>
            <a:lvl3pPr marL="1371600" lvl="2" indent="-381000" rtl="0">
              <a:lnSpc>
                <a:spcPct val="95000"/>
              </a:lnSpc>
              <a:spcBef>
                <a:spcPts val="0"/>
              </a:spcBef>
              <a:spcAft>
                <a:spcPts val="0"/>
              </a:spcAft>
              <a:buSzPts val="2400"/>
              <a:buChar char="■"/>
              <a:defRPr sz="2400" b="0"/>
            </a:lvl3pPr>
            <a:lvl4pPr marL="1828800" lvl="3" indent="-381000" rtl="0">
              <a:lnSpc>
                <a:spcPct val="95000"/>
              </a:lnSpc>
              <a:spcBef>
                <a:spcPts val="0"/>
              </a:spcBef>
              <a:spcAft>
                <a:spcPts val="0"/>
              </a:spcAft>
              <a:buSzPts val="2400"/>
              <a:buChar char="●"/>
              <a:defRPr sz="2400" b="0"/>
            </a:lvl4pPr>
            <a:lvl5pPr marL="2286000" lvl="4" indent="-381000" rtl="0">
              <a:lnSpc>
                <a:spcPct val="95000"/>
              </a:lnSpc>
              <a:spcBef>
                <a:spcPts val="0"/>
              </a:spcBef>
              <a:spcAft>
                <a:spcPts val="0"/>
              </a:spcAft>
              <a:buSzPts val="2400"/>
              <a:buChar char="○"/>
              <a:defRPr sz="2400" b="0"/>
            </a:lvl5pPr>
            <a:lvl6pPr marL="2743200" lvl="5" indent="-381000" rtl="0">
              <a:lnSpc>
                <a:spcPct val="95000"/>
              </a:lnSpc>
              <a:spcBef>
                <a:spcPts val="0"/>
              </a:spcBef>
              <a:spcAft>
                <a:spcPts val="0"/>
              </a:spcAft>
              <a:buSzPts val="2400"/>
              <a:buChar char="■"/>
              <a:defRPr sz="2400" b="0"/>
            </a:lvl6pPr>
            <a:lvl7pPr marL="3200400" lvl="6" indent="-381000" rtl="0">
              <a:lnSpc>
                <a:spcPct val="95000"/>
              </a:lnSpc>
              <a:spcBef>
                <a:spcPts val="0"/>
              </a:spcBef>
              <a:spcAft>
                <a:spcPts val="0"/>
              </a:spcAft>
              <a:buSzPts val="2400"/>
              <a:buChar char="●"/>
              <a:defRPr sz="2400" b="0"/>
            </a:lvl7pPr>
            <a:lvl8pPr marL="3657600" lvl="7" indent="-381000" rtl="0">
              <a:lnSpc>
                <a:spcPct val="95000"/>
              </a:lnSpc>
              <a:spcBef>
                <a:spcPts val="0"/>
              </a:spcBef>
              <a:spcAft>
                <a:spcPts val="0"/>
              </a:spcAft>
              <a:buSzPts val="2400"/>
              <a:buChar char="○"/>
              <a:defRPr sz="2400" b="0"/>
            </a:lvl8pPr>
            <a:lvl9pPr marL="4114800" lvl="8" indent="-381000" rtl="0">
              <a:lnSpc>
                <a:spcPct val="95000"/>
              </a:lnSpc>
              <a:spcBef>
                <a:spcPts val="0"/>
              </a:spcBef>
              <a:spcAft>
                <a:spcPts val="0"/>
              </a:spcAft>
              <a:buSzPts val="2400"/>
              <a:buChar char="■"/>
              <a:defRPr sz="2400" b="0"/>
            </a:lvl9pPr>
          </a:lstStyle>
          <a:p>
            <a:endParaRPr/>
          </a:p>
        </p:txBody>
      </p:sp>
      <p:sp>
        <p:nvSpPr>
          <p:cNvPr id="206" name="Google Shape;206;p41"/>
          <p:cNvSpPr>
            <a:spLocks noGrp="1"/>
          </p:cNvSpPr>
          <p:nvPr>
            <p:ph type="pic" idx="2"/>
          </p:nvPr>
        </p:nvSpPr>
        <p:spPr>
          <a:xfrm>
            <a:off x="3996000" y="201"/>
            <a:ext cx="5148000" cy="5143500"/>
          </a:xfrm>
          <a:prstGeom prst="rect">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Up Image: Heading only">
  <p:cSld name="CUSTOM_1_1">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295250" y="1077950"/>
            <a:ext cx="3592200" cy="29880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42"/>
          <p:cNvSpPr>
            <a:spLocks noGrp="1"/>
          </p:cNvSpPr>
          <p:nvPr>
            <p:ph type="pic" idx="2"/>
          </p:nvPr>
        </p:nvSpPr>
        <p:spPr>
          <a:xfrm>
            <a:off x="3996000" y="201"/>
            <a:ext cx="5148000" cy="51435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5 Items">
  <p:cSld name="CUSTOM_4_3">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36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668400" y="104852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30" name="Google Shape;30;p5"/>
          <p:cNvSpPr txBox="1">
            <a:spLocks noGrp="1"/>
          </p:cNvSpPr>
          <p:nvPr>
            <p:ph type="body" idx="2"/>
          </p:nvPr>
        </p:nvSpPr>
        <p:spPr>
          <a:xfrm>
            <a:off x="668400" y="157381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31" name="Google Shape;31;p5"/>
          <p:cNvSpPr txBox="1">
            <a:spLocks noGrp="1"/>
          </p:cNvSpPr>
          <p:nvPr>
            <p:ph type="body" idx="3"/>
          </p:nvPr>
        </p:nvSpPr>
        <p:spPr>
          <a:xfrm>
            <a:off x="668400" y="2094106"/>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32" name="Google Shape;32;p5"/>
          <p:cNvSpPr txBox="1">
            <a:spLocks noGrp="1"/>
          </p:cNvSpPr>
          <p:nvPr>
            <p:ph type="body" idx="4"/>
          </p:nvPr>
        </p:nvSpPr>
        <p:spPr>
          <a:xfrm>
            <a:off x="668400" y="2612240"/>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33" name="Google Shape;33;p5"/>
          <p:cNvSpPr>
            <a:spLocks noGrp="1"/>
          </p:cNvSpPr>
          <p:nvPr>
            <p:ph type="pic" idx="5"/>
          </p:nvPr>
        </p:nvSpPr>
        <p:spPr>
          <a:xfrm>
            <a:off x="4235100" y="4303925"/>
            <a:ext cx="673800" cy="839400"/>
          </a:xfrm>
          <a:prstGeom prst="rect">
            <a:avLst/>
          </a:prstGeom>
          <a:noFill/>
          <a:ln>
            <a:noFill/>
          </a:ln>
        </p:spPr>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
        <p:nvSpPr>
          <p:cNvPr id="35" name="Google Shape;35;p5"/>
          <p:cNvSpPr txBox="1">
            <a:spLocks noGrp="1"/>
          </p:cNvSpPr>
          <p:nvPr>
            <p:ph type="body" idx="6"/>
          </p:nvPr>
        </p:nvSpPr>
        <p:spPr>
          <a:xfrm>
            <a:off x="668400" y="3139665"/>
            <a:ext cx="7807200" cy="6156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0"/>
        <p:cNvGrpSpPr/>
        <p:nvPr/>
      </p:nvGrpSpPr>
      <p:grpSpPr>
        <a:xfrm>
          <a:off x="0" y="0"/>
          <a:ext cx="0" cy="0"/>
          <a:chOff x="0" y="0"/>
          <a:chExt cx="0" cy="0"/>
        </a:xfrm>
      </p:grpSpPr>
      <p:sp>
        <p:nvSpPr>
          <p:cNvPr id="211" name="Google Shape;211;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2" name="Google Shape;212;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3" name="Google Shape;213;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4"/>
        <p:cNvGrpSpPr/>
        <p:nvPr/>
      </p:nvGrpSpPr>
      <p:grpSpPr>
        <a:xfrm>
          <a:off x="0" y="0"/>
          <a:ext cx="0" cy="0"/>
          <a:chOff x="0" y="0"/>
          <a:chExt cx="0" cy="0"/>
        </a:xfrm>
      </p:grpSpPr>
      <p:sp>
        <p:nvSpPr>
          <p:cNvPr id="215" name="Google Shape;21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4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17" name="Google Shape;217;p4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18" name="Google Shape;218;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9"/>
        <p:cNvGrpSpPr/>
        <p:nvPr/>
      </p:nvGrpSpPr>
      <p:grpSpPr>
        <a:xfrm>
          <a:off x="0" y="0"/>
          <a:ext cx="0" cy="0"/>
          <a:chOff x="0" y="0"/>
          <a:chExt cx="0" cy="0"/>
        </a:xfrm>
      </p:grpSpPr>
      <p:sp>
        <p:nvSpPr>
          <p:cNvPr id="220" name="Google Shape;220;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amp;A">
  <p:cSld name="CUSTOM_5">
    <p:bg>
      <p:bgPr>
        <a:solidFill>
          <a:schemeClr val="dk2"/>
        </a:solidFill>
        <a:effectLst/>
      </p:bgPr>
    </p:bg>
    <p:spTree>
      <p:nvGrpSpPr>
        <p:cNvPr id="1" name="Shape 221"/>
        <p:cNvGrpSpPr/>
        <p:nvPr/>
      </p:nvGrpSpPr>
      <p:grpSpPr>
        <a:xfrm>
          <a:off x="0" y="0"/>
          <a:ext cx="0" cy="0"/>
          <a:chOff x="0" y="0"/>
          <a:chExt cx="0" cy="0"/>
        </a:xfrm>
      </p:grpSpPr>
      <p:sp>
        <p:nvSpPr>
          <p:cNvPr id="222" name="Google Shape;222;p46"/>
          <p:cNvSpPr txBox="1">
            <a:spLocks noGrp="1"/>
          </p:cNvSpPr>
          <p:nvPr>
            <p:ph type="title"/>
          </p:nvPr>
        </p:nvSpPr>
        <p:spPr>
          <a:xfrm>
            <a:off x="294125" y="2050485"/>
            <a:ext cx="8520600" cy="84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000"/>
              <a:buNone/>
              <a:defRPr sz="4000">
                <a:solidFill>
                  <a:schemeClr val="dk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pic>
        <p:nvPicPr>
          <p:cNvPr id="223" name="Google Shape;223;p46" descr="A colorful collection of human avatars"/>
          <p:cNvPicPr preferRelativeResize="0"/>
          <p:nvPr/>
        </p:nvPicPr>
        <p:blipFill rotWithShape="1">
          <a:blip r:embed="rId2">
            <a:alphaModFix/>
          </a:blip>
          <a:srcRect/>
          <a:stretch/>
        </p:blipFill>
        <p:spPr>
          <a:xfrm>
            <a:off x="555172" y="3720369"/>
            <a:ext cx="8120741" cy="1423131"/>
          </a:xfrm>
          <a:prstGeom prst="rect">
            <a:avLst/>
          </a:prstGeom>
          <a:noFill/>
          <a:ln>
            <a:noFill/>
          </a:ln>
        </p:spPr>
      </p:pic>
      <p:sp>
        <p:nvSpPr>
          <p:cNvPr id="224" name="Google Shape;224;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dk1"/>
                </a:solidFill>
                <a:latin typeface="Public Sans Medium"/>
                <a:ea typeface="Public Sans Medium"/>
                <a:cs typeface="Public Sans Medium"/>
                <a:sym typeface="Public Sans Medium"/>
              </a:defRPr>
            </a:lvl1pPr>
            <a:lvl2pPr lvl="1" rtl="0">
              <a:buNone/>
              <a:defRPr>
                <a:solidFill>
                  <a:schemeClr val="dk1"/>
                </a:solidFill>
                <a:latin typeface="Public Sans Medium"/>
                <a:ea typeface="Public Sans Medium"/>
                <a:cs typeface="Public Sans Medium"/>
                <a:sym typeface="Public Sans Medium"/>
              </a:defRPr>
            </a:lvl2pPr>
            <a:lvl3pPr lvl="2" rtl="0">
              <a:buNone/>
              <a:defRPr>
                <a:solidFill>
                  <a:schemeClr val="dk1"/>
                </a:solidFill>
                <a:latin typeface="Public Sans Medium"/>
                <a:ea typeface="Public Sans Medium"/>
                <a:cs typeface="Public Sans Medium"/>
                <a:sym typeface="Public Sans Medium"/>
              </a:defRPr>
            </a:lvl3pPr>
            <a:lvl4pPr lvl="3" rtl="0">
              <a:buNone/>
              <a:defRPr>
                <a:solidFill>
                  <a:schemeClr val="dk1"/>
                </a:solidFill>
                <a:latin typeface="Public Sans Medium"/>
                <a:ea typeface="Public Sans Medium"/>
                <a:cs typeface="Public Sans Medium"/>
                <a:sym typeface="Public Sans Medium"/>
              </a:defRPr>
            </a:lvl4pPr>
            <a:lvl5pPr lvl="4" rtl="0">
              <a:buNone/>
              <a:defRPr>
                <a:solidFill>
                  <a:schemeClr val="dk1"/>
                </a:solidFill>
                <a:latin typeface="Public Sans Medium"/>
                <a:ea typeface="Public Sans Medium"/>
                <a:cs typeface="Public Sans Medium"/>
                <a:sym typeface="Public Sans Medium"/>
              </a:defRPr>
            </a:lvl5pPr>
            <a:lvl6pPr lvl="5" rtl="0">
              <a:buNone/>
              <a:defRPr>
                <a:solidFill>
                  <a:schemeClr val="dk1"/>
                </a:solidFill>
                <a:latin typeface="Public Sans Medium"/>
                <a:ea typeface="Public Sans Medium"/>
                <a:cs typeface="Public Sans Medium"/>
                <a:sym typeface="Public Sans Medium"/>
              </a:defRPr>
            </a:lvl6pPr>
            <a:lvl7pPr lvl="6" rtl="0">
              <a:buNone/>
              <a:defRPr>
                <a:solidFill>
                  <a:schemeClr val="dk1"/>
                </a:solidFill>
                <a:latin typeface="Public Sans Medium"/>
                <a:ea typeface="Public Sans Medium"/>
                <a:cs typeface="Public Sans Medium"/>
                <a:sym typeface="Public Sans Medium"/>
              </a:defRPr>
            </a:lvl7pPr>
            <a:lvl8pPr lvl="7" rtl="0">
              <a:buNone/>
              <a:defRPr>
                <a:solidFill>
                  <a:schemeClr val="dk1"/>
                </a:solidFill>
                <a:latin typeface="Public Sans Medium"/>
                <a:ea typeface="Public Sans Medium"/>
                <a:cs typeface="Public Sans Medium"/>
                <a:sym typeface="Public Sans Medium"/>
              </a:defRPr>
            </a:lvl8pPr>
            <a:lvl9pPr lvl="8" rtl="0">
              <a:buNone/>
              <a:defRPr>
                <a:solidFill>
                  <a:schemeClr val="dk1"/>
                </a:solidFill>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ustom Layout 1">
  <p:cSld name="CUSTOM_6">
    <p:spTree>
      <p:nvGrpSpPr>
        <p:cNvPr id="1" name="Shape 225"/>
        <p:cNvGrpSpPr/>
        <p:nvPr/>
      </p:nvGrpSpPr>
      <p:grpSpPr>
        <a:xfrm>
          <a:off x="0" y="0"/>
          <a:ext cx="0" cy="0"/>
          <a:chOff x="0" y="0"/>
          <a:chExt cx="0" cy="0"/>
        </a:xfrm>
      </p:grpSpPr>
      <p:cxnSp>
        <p:nvCxnSpPr>
          <p:cNvPr id="226" name="Google Shape;226;p47"/>
          <p:cNvCxnSpPr/>
          <p:nvPr/>
        </p:nvCxnSpPr>
        <p:spPr>
          <a:xfrm>
            <a:off x="683089" y="2514604"/>
            <a:ext cx="7655400" cy="0"/>
          </a:xfrm>
          <a:prstGeom prst="straightConnector1">
            <a:avLst/>
          </a:prstGeom>
          <a:noFill/>
          <a:ln w="9525" cap="flat" cmpd="sng">
            <a:solidFill>
              <a:srgbClr val="FFBE2E"/>
            </a:solidFill>
            <a:prstDash val="solid"/>
            <a:round/>
            <a:headEnd type="none" w="sm" len="sm"/>
            <a:tailEnd type="none" w="sm" len="sm"/>
          </a:ln>
        </p:spPr>
      </p:cxnSp>
      <p:cxnSp>
        <p:nvCxnSpPr>
          <p:cNvPr id="227" name="Google Shape;227;p47"/>
          <p:cNvCxnSpPr/>
          <p:nvPr/>
        </p:nvCxnSpPr>
        <p:spPr>
          <a:xfrm>
            <a:off x="683089" y="3167746"/>
            <a:ext cx="7655400" cy="0"/>
          </a:xfrm>
          <a:prstGeom prst="straightConnector1">
            <a:avLst/>
          </a:prstGeom>
          <a:noFill/>
          <a:ln w="9525" cap="flat" cmpd="sng">
            <a:solidFill>
              <a:srgbClr val="FFBE2E"/>
            </a:solidFill>
            <a:prstDash val="solid"/>
            <a:round/>
            <a:headEnd type="none" w="sm" len="sm"/>
            <a:tailEnd type="none" w="sm" len="sm"/>
          </a:ln>
        </p:spPr>
      </p:cxnSp>
      <p:cxnSp>
        <p:nvCxnSpPr>
          <p:cNvPr id="228" name="Google Shape;228;p47"/>
          <p:cNvCxnSpPr/>
          <p:nvPr/>
        </p:nvCxnSpPr>
        <p:spPr>
          <a:xfrm>
            <a:off x="683089" y="3799118"/>
            <a:ext cx="7655400" cy="0"/>
          </a:xfrm>
          <a:prstGeom prst="straightConnector1">
            <a:avLst/>
          </a:prstGeom>
          <a:noFill/>
          <a:ln w="9525" cap="flat" cmpd="sng">
            <a:solidFill>
              <a:srgbClr val="FFBE2E"/>
            </a:solidFill>
            <a:prstDash val="solid"/>
            <a:round/>
            <a:headEnd type="none" w="sm" len="sm"/>
            <a:tailEnd type="none" w="sm" len="sm"/>
          </a:ln>
        </p:spPr>
      </p:cxnSp>
      <p:cxnSp>
        <p:nvCxnSpPr>
          <p:cNvPr id="229" name="Google Shape;229;p47"/>
          <p:cNvCxnSpPr/>
          <p:nvPr/>
        </p:nvCxnSpPr>
        <p:spPr>
          <a:xfrm>
            <a:off x="683089" y="4408718"/>
            <a:ext cx="7655400" cy="0"/>
          </a:xfrm>
          <a:prstGeom prst="straightConnector1">
            <a:avLst/>
          </a:prstGeom>
          <a:noFill/>
          <a:ln w="9525" cap="flat" cmpd="sng">
            <a:solidFill>
              <a:srgbClr val="FFBE2E"/>
            </a:solidFill>
            <a:prstDash val="solid"/>
            <a:round/>
            <a:headEnd type="none" w="sm" len="sm"/>
            <a:tailEnd type="none" w="sm" len="sm"/>
          </a:ln>
        </p:spPr>
      </p:cxnSp>
      <p:sp>
        <p:nvSpPr>
          <p:cNvPr id="230" name="Google Shape;230;p47"/>
          <p:cNvSpPr txBox="1">
            <a:spLocks noGrp="1"/>
          </p:cNvSpPr>
          <p:nvPr>
            <p:ph type="title"/>
          </p:nvPr>
        </p:nvSpPr>
        <p:spPr>
          <a:xfrm>
            <a:off x="569203" y="40445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ublic Sans Thin"/>
              <a:buNone/>
              <a:defRPr sz="2400" b="0">
                <a:latin typeface="Public Sans Thin"/>
                <a:ea typeface="Public Sans Thin"/>
                <a:cs typeface="Public Sans Thin"/>
                <a:sym typeface="Public Sans Th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47"/>
          <p:cNvSpPr txBox="1">
            <a:spLocks noGrp="1"/>
          </p:cNvSpPr>
          <p:nvPr>
            <p:ph type="subTitle" idx="1"/>
          </p:nvPr>
        </p:nvSpPr>
        <p:spPr>
          <a:xfrm>
            <a:off x="537400" y="872275"/>
            <a:ext cx="8272200" cy="1533600"/>
          </a:xfrm>
          <a:prstGeom prst="rect">
            <a:avLst/>
          </a:prstGeom>
        </p:spPr>
        <p:txBody>
          <a:bodyPr spcFirstLastPara="1" wrap="square" lIns="91425" tIns="91425" rIns="91425" bIns="91425" anchor="t" anchorCtr="0">
            <a:noAutofit/>
          </a:bodyPr>
          <a:lstStyle>
            <a:lvl1pPr lvl="0" rtl="0">
              <a:lnSpc>
                <a:spcPct val="95000"/>
              </a:lnSpc>
              <a:spcBef>
                <a:spcPts val="0"/>
              </a:spcBef>
              <a:spcAft>
                <a:spcPts val="0"/>
              </a:spcAft>
              <a:buSzPts val="4000"/>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2" name="Google Shape;232;p47"/>
          <p:cNvSpPr txBox="1">
            <a:spLocks noGrp="1"/>
          </p:cNvSpPr>
          <p:nvPr>
            <p:ph type="body" idx="2"/>
          </p:nvPr>
        </p:nvSpPr>
        <p:spPr>
          <a:xfrm>
            <a:off x="1109800" y="2521297"/>
            <a:ext cx="7330500" cy="1988700"/>
          </a:xfrm>
          <a:prstGeom prst="rect">
            <a:avLst/>
          </a:prstGeom>
        </p:spPr>
        <p:txBody>
          <a:bodyPr spcFirstLastPara="1" wrap="square" lIns="91425" tIns="91425" rIns="91425" bIns="91425" anchor="t" anchorCtr="0">
            <a:noAutofit/>
          </a:bodyPr>
          <a:lstStyle>
            <a:lvl1pPr marL="457200" lvl="0" indent="-406400" rtl="0">
              <a:lnSpc>
                <a:spcPct val="110000"/>
              </a:lnSpc>
              <a:spcBef>
                <a:spcPts val="0"/>
              </a:spcBef>
              <a:spcAft>
                <a:spcPts val="0"/>
              </a:spcAft>
              <a:buClr>
                <a:schemeClr val="dk1"/>
              </a:buClr>
              <a:buSzPts val="2800"/>
              <a:buFont typeface="Public Sans Thin"/>
              <a:buChar char="●"/>
              <a:defRPr sz="2800" b="0">
                <a:solidFill>
                  <a:schemeClr val="dk2"/>
                </a:solidFill>
                <a:latin typeface="Public Sans Thin"/>
                <a:ea typeface="Public Sans Thin"/>
                <a:cs typeface="Public Sans Thin"/>
                <a:sym typeface="Public Sans Thin"/>
              </a:defRPr>
            </a:lvl1pPr>
            <a:lvl2pPr marL="914400" lvl="1" indent="-317500" rtl="0">
              <a:spcBef>
                <a:spcPts val="130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233" name="Google Shape;233;p47"/>
          <p:cNvPicPr preferRelativeResize="0"/>
          <p:nvPr/>
        </p:nvPicPr>
        <p:blipFill rotWithShape="1">
          <a:blip r:embed="rId2">
            <a:alphaModFix/>
          </a:blip>
          <a:srcRect/>
          <a:stretch/>
        </p:blipFill>
        <p:spPr>
          <a:xfrm>
            <a:off x="811121" y="2646250"/>
            <a:ext cx="387637" cy="387637"/>
          </a:xfrm>
          <a:prstGeom prst="rect">
            <a:avLst/>
          </a:prstGeom>
          <a:noFill/>
          <a:ln>
            <a:noFill/>
          </a:ln>
        </p:spPr>
      </p:pic>
      <p:pic>
        <p:nvPicPr>
          <p:cNvPr id="234" name="Google Shape;234;p47"/>
          <p:cNvPicPr preferRelativeResize="0"/>
          <p:nvPr/>
        </p:nvPicPr>
        <p:blipFill rotWithShape="1">
          <a:blip r:embed="rId3">
            <a:alphaModFix/>
          </a:blip>
          <a:srcRect/>
          <a:stretch/>
        </p:blipFill>
        <p:spPr>
          <a:xfrm>
            <a:off x="774204" y="3272477"/>
            <a:ext cx="424554" cy="415325"/>
          </a:xfrm>
          <a:prstGeom prst="rect">
            <a:avLst/>
          </a:prstGeom>
          <a:noFill/>
          <a:ln>
            <a:noFill/>
          </a:ln>
        </p:spPr>
      </p:pic>
      <p:pic>
        <p:nvPicPr>
          <p:cNvPr id="235" name="Google Shape;235;p47"/>
          <p:cNvPicPr preferRelativeResize="0"/>
          <p:nvPr/>
        </p:nvPicPr>
        <p:blipFill rotWithShape="1">
          <a:blip r:embed="rId4">
            <a:alphaModFix/>
          </a:blip>
          <a:srcRect/>
          <a:stretch/>
        </p:blipFill>
        <p:spPr>
          <a:xfrm>
            <a:off x="790279" y="3930215"/>
            <a:ext cx="396866" cy="369178"/>
          </a:xfrm>
          <a:prstGeom prst="rect">
            <a:avLst/>
          </a:prstGeom>
          <a:noFill/>
          <a:ln>
            <a:noFill/>
          </a:ln>
        </p:spPr>
      </p:pic>
      <p:sp>
        <p:nvSpPr>
          <p:cNvPr id="236" name="Google Shape;236;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imple title and text">
  <p:cSld name="CUSTOM_4_2">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11700" y="9784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36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6"/>
          <p:cNvSpPr txBox="1">
            <a:spLocks noGrp="1"/>
          </p:cNvSpPr>
          <p:nvPr>
            <p:ph type="body" idx="1"/>
          </p:nvPr>
        </p:nvSpPr>
        <p:spPr>
          <a:xfrm>
            <a:off x="668400" y="1581925"/>
            <a:ext cx="7807200" cy="3293100"/>
          </a:xfrm>
          <a:prstGeom prst="rect">
            <a:avLst/>
          </a:prstGeom>
        </p:spPr>
        <p:txBody>
          <a:bodyPr spcFirstLastPara="1" wrap="square" lIns="91425" tIns="91425" rIns="91425" bIns="91425" anchor="t" anchorCtr="0">
            <a:noAutofit/>
          </a:bodyPr>
          <a:lstStyle>
            <a:lvl1pPr marL="457200" lvl="0"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algn="ctr"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39" name="Google Shape;3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list">
  <p:cSld name="CUSTOM_4_1">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393192" y="310896"/>
            <a:ext cx="8262600" cy="95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 name="Google Shape;42;p7"/>
          <p:cNvSpPr txBox="1">
            <a:spLocks noGrp="1"/>
          </p:cNvSpPr>
          <p:nvPr>
            <p:ph type="body" idx="1"/>
          </p:nvPr>
        </p:nvSpPr>
        <p:spPr>
          <a:xfrm>
            <a:off x="633125" y="1420075"/>
            <a:ext cx="7842600" cy="2930400"/>
          </a:xfrm>
          <a:prstGeom prst="rect">
            <a:avLst/>
          </a:prstGeom>
        </p:spPr>
        <p:txBody>
          <a:bodyPr spcFirstLastPara="1" wrap="square" lIns="91425" tIns="91425" rIns="91425" bIns="91425" anchor="t" anchorCtr="0">
            <a:noAutofit/>
          </a:bodyPr>
          <a:lstStyle>
            <a:lvl1pPr marL="457200" lvl="0"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1pPr>
            <a:lvl2pPr marL="914400" lvl="1"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2pPr>
            <a:lvl3pPr marL="1371600" lvl="2"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3pPr>
            <a:lvl4pPr marL="1828800" lvl="3"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4pPr>
            <a:lvl5pPr marL="2286000" lvl="4"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5pPr>
            <a:lvl6pPr marL="2743200" lvl="5"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6pPr>
            <a:lvl7pPr marL="3200400" lvl="6"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7pPr>
            <a:lvl8pPr marL="3657600" lvl="7"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8pPr>
            <a:lvl9pPr marL="4114800" lvl="8" indent="-457200" rtl="0">
              <a:lnSpc>
                <a:spcPct val="95000"/>
              </a:lnSpc>
              <a:spcBef>
                <a:spcPts val="0"/>
              </a:spcBef>
              <a:spcAft>
                <a:spcPts val="0"/>
              </a:spcAft>
              <a:buClr>
                <a:schemeClr val="dk2"/>
              </a:buClr>
              <a:buSzPts val="3600"/>
              <a:buFont typeface="Public Sans ExtraBold"/>
              <a:buChar char="■"/>
              <a:defRPr sz="3600" b="0">
                <a:solidFill>
                  <a:schemeClr val="dk2"/>
                </a:solidFill>
                <a:latin typeface="Public Sans ExtraBold"/>
                <a:ea typeface="Public Sans ExtraBold"/>
                <a:cs typeface="Public Sans ExtraBold"/>
                <a:sym typeface="Public Sans ExtraBold"/>
              </a:defRPr>
            </a:lvl9pPr>
          </a:lstStyle>
          <a:p>
            <a:endParaRPr/>
          </a:p>
        </p:txBody>
      </p:sp>
      <p:sp>
        <p:nvSpPr>
          <p:cNvPr id="43" name="Google Shape;4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Flow: 3 items">
  <p:cSld name="CUSTOM_4_1_1">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390266" y="308875"/>
            <a:ext cx="8262600" cy="95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 name="Google Shape;46;p8"/>
          <p:cNvSpPr txBox="1">
            <a:spLocks noGrp="1"/>
          </p:cNvSpPr>
          <p:nvPr>
            <p:ph type="body" idx="1"/>
          </p:nvPr>
        </p:nvSpPr>
        <p:spPr>
          <a:xfrm>
            <a:off x="465950" y="1523350"/>
            <a:ext cx="2507700" cy="1209000"/>
          </a:xfrm>
          <a:prstGeom prst="rect">
            <a:avLst/>
          </a:prstGeom>
          <a:solidFill>
            <a:schemeClr val="dk2"/>
          </a:solidFill>
        </p:spPr>
        <p:txBody>
          <a:bodyPr spcFirstLastPara="1" wrap="square" lIns="91425" tIns="91425" rIns="91425" bIns="91425" anchor="ctr" anchorCtr="0">
            <a:noAutofit/>
          </a:bodyPr>
          <a:lstStyle>
            <a:lvl1pPr marL="457200" lvl="0"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1pPr>
            <a:lvl2pPr marL="914400" lvl="1"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2pPr>
            <a:lvl3pPr marL="1371600" lvl="2"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3pPr>
            <a:lvl4pPr marL="1828800" lvl="3"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4pPr>
            <a:lvl5pPr marL="2286000" lvl="4"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5pPr>
            <a:lvl6pPr marL="2743200" lvl="5"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6pPr>
            <a:lvl7pPr marL="3200400" lvl="6"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7pPr>
            <a:lvl8pPr marL="3657600" lvl="7"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8pPr>
            <a:lvl9pPr marL="4114800" lvl="8"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9pPr>
          </a:lstStyle>
          <a:p>
            <a:endParaRPr/>
          </a:p>
        </p:txBody>
      </p:sp>
      <p:sp>
        <p:nvSpPr>
          <p:cNvPr id="47" name="Google Shape;47;p8"/>
          <p:cNvSpPr txBox="1">
            <a:spLocks noGrp="1"/>
          </p:cNvSpPr>
          <p:nvPr>
            <p:ph type="body" idx="2"/>
          </p:nvPr>
        </p:nvSpPr>
        <p:spPr>
          <a:xfrm>
            <a:off x="465950" y="2899843"/>
            <a:ext cx="2507700" cy="1209000"/>
          </a:xfrm>
          <a:prstGeom prst="rect">
            <a:avLst/>
          </a:prstGeom>
          <a:noFill/>
        </p:spPr>
        <p:txBody>
          <a:bodyPr spcFirstLastPara="1" wrap="square" lIns="91425" tIns="91425" rIns="91425" bIns="91425" anchor="t" anchorCtr="0">
            <a:noAutofit/>
          </a:bodyPr>
          <a:lstStyle>
            <a:lvl1pPr marL="457200" lvl="0" indent="-317500" rtl="0">
              <a:lnSpc>
                <a:spcPct val="95000"/>
              </a:lnSpc>
              <a:spcBef>
                <a:spcPts val="0"/>
              </a:spcBef>
              <a:spcAft>
                <a:spcPts val="0"/>
              </a:spcAft>
              <a:buSzPts val="1400"/>
              <a:buChar char="●"/>
              <a:defRPr sz="1400" b="0"/>
            </a:lvl1pPr>
            <a:lvl2pPr marL="914400" lvl="1" indent="-317500" rtl="0">
              <a:lnSpc>
                <a:spcPct val="95000"/>
              </a:lnSpc>
              <a:spcBef>
                <a:spcPts val="0"/>
              </a:spcBef>
              <a:spcAft>
                <a:spcPts val="0"/>
              </a:spcAft>
              <a:buSzPts val="1400"/>
              <a:buChar char="○"/>
              <a:defRPr b="0"/>
            </a:lvl2pPr>
            <a:lvl3pPr marL="1371600" lvl="2" indent="-317500" rtl="0">
              <a:lnSpc>
                <a:spcPct val="95000"/>
              </a:lnSpc>
              <a:spcBef>
                <a:spcPts val="0"/>
              </a:spcBef>
              <a:spcAft>
                <a:spcPts val="0"/>
              </a:spcAft>
              <a:buSzPts val="1400"/>
              <a:buChar char="■"/>
              <a:defRPr b="0"/>
            </a:lvl3pPr>
            <a:lvl4pPr marL="1828800" lvl="3" indent="-317500" rtl="0">
              <a:lnSpc>
                <a:spcPct val="95000"/>
              </a:lnSpc>
              <a:spcBef>
                <a:spcPts val="0"/>
              </a:spcBef>
              <a:spcAft>
                <a:spcPts val="0"/>
              </a:spcAft>
              <a:buSzPts val="1400"/>
              <a:buChar char="●"/>
              <a:defRPr b="0"/>
            </a:lvl4pPr>
            <a:lvl5pPr marL="2286000" lvl="4" indent="-317500" rtl="0">
              <a:lnSpc>
                <a:spcPct val="95000"/>
              </a:lnSpc>
              <a:spcBef>
                <a:spcPts val="0"/>
              </a:spcBef>
              <a:spcAft>
                <a:spcPts val="0"/>
              </a:spcAft>
              <a:buSzPts val="1400"/>
              <a:buChar char="○"/>
              <a:defRPr b="0"/>
            </a:lvl5pPr>
            <a:lvl6pPr marL="2743200" lvl="5" indent="-317500" rtl="0">
              <a:lnSpc>
                <a:spcPct val="95000"/>
              </a:lnSpc>
              <a:spcBef>
                <a:spcPts val="0"/>
              </a:spcBef>
              <a:spcAft>
                <a:spcPts val="0"/>
              </a:spcAft>
              <a:buSzPts val="1400"/>
              <a:buChar char="■"/>
              <a:defRPr b="0"/>
            </a:lvl6pPr>
            <a:lvl7pPr marL="3200400" lvl="6" indent="-317500" rtl="0">
              <a:lnSpc>
                <a:spcPct val="95000"/>
              </a:lnSpc>
              <a:spcBef>
                <a:spcPts val="0"/>
              </a:spcBef>
              <a:spcAft>
                <a:spcPts val="0"/>
              </a:spcAft>
              <a:buSzPts val="1400"/>
              <a:buChar char="●"/>
              <a:defRPr b="0"/>
            </a:lvl7pPr>
            <a:lvl8pPr marL="3657600" lvl="7" indent="-317500" rtl="0">
              <a:lnSpc>
                <a:spcPct val="95000"/>
              </a:lnSpc>
              <a:spcBef>
                <a:spcPts val="0"/>
              </a:spcBef>
              <a:spcAft>
                <a:spcPts val="0"/>
              </a:spcAft>
              <a:buSzPts val="1400"/>
              <a:buChar char="○"/>
              <a:defRPr b="0"/>
            </a:lvl8pPr>
            <a:lvl9pPr marL="4114800" lvl="8" indent="-317500" rtl="0">
              <a:lnSpc>
                <a:spcPct val="95000"/>
              </a:lnSpc>
              <a:spcBef>
                <a:spcPts val="0"/>
              </a:spcBef>
              <a:spcAft>
                <a:spcPts val="0"/>
              </a:spcAft>
              <a:buSzPts val="1400"/>
              <a:buChar char="■"/>
              <a:defRPr b="0"/>
            </a:lvl9pPr>
          </a:lstStyle>
          <a:p>
            <a:endParaRPr/>
          </a:p>
        </p:txBody>
      </p:sp>
      <p:pic>
        <p:nvPicPr>
          <p:cNvPr id="48" name="Google Shape;48;p8" title="Forward arrow"/>
          <p:cNvPicPr preferRelativeResize="0"/>
          <p:nvPr/>
        </p:nvPicPr>
        <p:blipFill>
          <a:blip r:embed="rId2">
            <a:alphaModFix/>
          </a:blip>
          <a:stretch>
            <a:fillRect/>
          </a:stretch>
        </p:blipFill>
        <p:spPr>
          <a:xfrm>
            <a:off x="3064646" y="2008213"/>
            <a:ext cx="212675" cy="212675"/>
          </a:xfrm>
          <a:prstGeom prst="rect">
            <a:avLst/>
          </a:prstGeom>
          <a:noFill/>
          <a:ln>
            <a:noFill/>
          </a:ln>
        </p:spPr>
      </p:pic>
      <p:sp>
        <p:nvSpPr>
          <p:cNvPr id="49" name="Google Shape;49;p8"/>
          <p:cNvSpPr txBox="1">
            <a:spLocks noGrp="1"/>
          </p:cNvSpPr>
          <p:nvPr>
            <p:ph type="body" idx="3"/>
          </p:nvPr>
        </p:nvSpPr>
        <p:spPr>
          <a:xfrm>
            <a:off x="3343457" y="1523350"/>
            <a:ext cx="2507700" cy="1209000"/>
          </a:xfrm>
          <a:prstGeom prst="rect">
            <a:avLst/>
          </a:prstGeom>
          <a:solidFill>
            <a:schemeClr val="dk2"/>
          </a:solidFill>
        </p:spPr>
        <p:txBody>
          <a:bodyPr spcFirstLastPara="1" wrap="square" lIns="91425" tIns="91425" rIns="91425" bIns="91425" anchor="ctr" anchorCtr="0">
            <a:noAutofit/>
          </a:bodyPr>
          <a:lstStyle>
            <a:lvl1pPr marL="457200" lvl="0"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1pPr>
            <a:lvl2pPr marL="914400" lvl="1"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2pPr>
            <a:lvl3pPr marL="1371600" lvl="2"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3pPr>
            <a:lvl4pPr marL="1828800" lvl="3"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4pPr>
            <a:lvl5pPr marL="2286000" lvl="4"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5pPr>
            <a:lvl6pPr marL="2743200" lvl="5"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6pPr>
            <a:lvl7pPr marL="3200400" lvl="6"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7pPr>
            <a:lvl8pPr marL="3657600" lvl="7"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8pPr>
            <a:lvl9pPr marL="4114800" lvl="8"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9pPr>
          </a:lstStyle>
          <a:p>
            <a:endParaRPr/>
          </a:p>
        </p:txBody>
      </p:sp>
      <p:sp>
        <p:nvSpPr>
          <p:cNvPr id="50" name="Google Shape;50;p8"/>
          <p:cNvSpPr txBox="1">
            <a:spLocks noGrp="1"/>
          </p:cNvSpPr>
          <p:nvPr>
            <p:ph type="body" idx="4"/>
          </p:nvPr>
        </p:nvSpPr>
        <p:spPr>
          <a:xfrm>
            <a:off x="3343450" y="2899843"/>
            <a:ext cx="2507700" cy="1209000"/>
          </a:xfrm>
          <a:prstGeom prst="rect">
            <a:avLst/>
          </a:prstGeom>
          <a:noFill/>
        </p:spPr>
        <p:txBody>
          <a:bodyPr spcFirstLastPara="1" wrap="square" lIns="91425" tIns="91425" rIns="91425" bIns="91425" anchor="t" anchorCtr="0">
            <a:noAutofit/>
          </a:bodyPr>
          <a:lstStyle>
            <a:lvl1pPr marL="457200" lvl="0" indent="-317500" rtl="0">
              <a:lnSpc>
                <a:spcPct val="95000"/>
              </a:lnSpc>
              <a:spcBef>
                <a:spcPts val="0"/>
              </a:spcBef>
              <a:spcAft>
                <a:spcPts val="0"/>
              </a:spcAft>
              <a:buSzPts val="1400"/>
              <a:buChar char="●"/>
              <a:defRPr sz="1400" b="0"/>
            </a:lvl1pPr>
            <a:lvl2pPr marL="914400" lvl="1" indent="-317500" rtl="0">
              <a:lnSpc>
                <a:spcPct val="95000"/>
              </a:lnSpc>
              <a:spcBef>
                <a:spcPts val="0"/>
              </a:spcBef>
              <a:spcAft>
                <a:spcPts val="0"/>
              </a:spcAft>
              <a:buSzPts val="1400"/>
              <a:buChar char="○"/>
              <a:defRPr b="0"/>
            </a:lvl2pPr>
            <a:lvl3pPr marL="1371600" lvl="2" indent="-317500" rtl="0">
              <a:lnSpc>
                <a:spcPct val="95000"/>
              </a:lnSpc>
              <a:spcBef>
                <a:spcPts val="0"/>
              </a:spcBef>
              <a:spcAft>
                <a:spcPts val="0"/>
              </a:spcAft>
              <a:buSzPts val="1400"/>
              <a:buChar char="■"/>
              <a:defRPr b="0"/>
            </a:lvl3pPr>
            <a:lvl4pPr marL="1828800" lvl="3" indent="-317500" rtl="0">
              <a:lnSpc>
                <a:spcPct val="95000"/>
              </a:lnSpc>
              <a:spcBef>
                <a:spcPts val="0"/>
              </a:spcBef>
              <a:spcAft>
                <a:spcPts val="0"/>
              </a:spcAft>
              <a:buSzPts val="1400"/>
              <a:buChar char="●"/>
              <a:defRPr b="0"/>
            </a:lvl4pPr>
            <a:lvl5pPr marL="2286000" lvl="4" indent="-317500" rtl="0">
              <a:lnSpc>
                <a:spcPct val="95000"/>
              </a:lnSpc>
              <a:spcBef>
                <a:spcPts val="0"/>
              </a:spcBef>
              <a:spcAft>
                <a:spcPts val="0"/>
              </a:spcAft>
              <a:buSzPts val="1400"/>
              <a:buChar char="○"/>
              <a:defRPr b="0"/>
            </a:lvl5pPr>
            <a:lvl6pPr marL="2743200" lvl="5" indent="-317500" rtl="0">
              <a:lnSpc>
                <a:spcPct val="95000"/>
              </a:lnSpc>
              <a:spcBef>
                <a:spcPts val="0"/>
              </a:spcBef>
              <a:spcAft>
                <a:spcPts val="0"/>
              </a:spcAft>
              <a:buSzPts val="1400"/>
              <a:buChar char="■"/>
              <a:defRPr b="0"/>
            </a:lvl6pPr>
            <a:lvl7pPr marL="3200400" lvl="6" indent="-317500" rtl="0">
              <a:lnSpc>
                <a:spcPct val="95000"/>
              </a:lnSpc>
              <a:spcBef>
                <a:spcPts val="0"/>
              </a:spcBef>
              <a:spcAft>
                <a:spcPts val="0"/>
              </a:spcAft>
              <a:buSzPts val="1400"/>
              <a:buChar char="●"/>
              <a:defRPr b="0"/>
            </a:lvl7pPr>
            <a:lvl8pPr marL="3657600" lvl="7" indent="-317500" rtl="0">
              <a:lnSpc>
                <a:spcPct val="95000"/>
              </a:lnSpc>
              <a:spcBef>
                <a:spcPts val="0"/>
              </a:spcBef>
              <a:spcAft>
                <a:spcPts val="0"/>
              </a:spcAft>
              <a:buSzPts val="1400"/>
              <a:buChar char="○"/>
              <a:defRPr b="0"/>
            </a:lvl8pPr>
            <a:lvl9pPr marL="4114800" lvl="8" indent="-317500" rtl="0">
              <a:lnSpc>
                <a:spcPct val="95000"/>
              </a:lnSpc>
              <a:spcBef>
                <a:spcPts val="0"/>
              </a:spcBef>
              <a:spcAft>
                <a:spcPts val="0"/>
              </a:spcAft>
              <a:buSzPts val="1400"/>
              <a:buChar char="■"/>
              <a:defRPr b="0"/>
            </a:lvl9pPr>
          </a:lstStyle>
          <a:p>
            <a:endParaRPr/>
          </a:p>
        </p:txBody>
      </p:sp>
      <p:pic>
        <p:nvPicPr>
          <p:cNvPr id="51" name="Google Shape;51;p8" title="Forward arrow"/>
          <p:cNvPicPr preferRelativeResize="0"/>
          <p:nvPr/>
        </p:nvPicPr>
        <p:blipFill>
          <a:blip r:embed="rId2">
            <a:alphaModFix/>
          </a:blip>
          <a:stretch>
            <a:fillRect/>
          </a:stretch>
        </p:blipFill>
        <p:spPr>
          <a:xfrm>
            <a:off x="5938921" y="2008213"/>
            <a:ext cx="212675" cy="212675"/>
          </a:xfrm>
          <a:prstGeom prst="rect">
            <a:avLst/>
          </a:prstGeom>
          <a:noFill/>
          <a:ln>
            <a:noFill/>
          </a:ln>
        </p:spPr>
      </p:pic>
      <p:sp>
        <p:nvSpPr>
          <p:cNvPr id="52" name="Google Shape;52;p8"/>
          <p:cNvSpPr txBox="1">
            <a:spLocks noGrp="1"/>
          </p:cNvSpPr>
          <p:nvPr>
            <p:ph type="body" idx="5"/>
          </p:nvPr>
        </p:nvSpPr>
        <p:spPr>
          <a:xfrm>
            <a:off x="6220964" y="1523350"/>
            <a:ext cx="2507700" cy="1209000"/>
          </a:xfrm>
          <a:prstGeom prst="rect">
            <a:avLst/>
          </a:prstGeom>
          <a:solidFill>
            <a:schemeClr val="dk2"/>
          </a:solidFill>
        </p:spPr>
        <p:txBody>
          <a:bodyPr spcFirstLastPara="1" wrap="square" lIns="91425" tIns="91425" rIns="91425" bIns="91425" anchor="ctr" anchorCtr="0">
            <a:noAutofit/>
          </a:bodyPr>
          <a:lstStyle>
            <a:lvl1pPr marL="457200" lvl="0"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1pPr>
            <a:lvl2pPr marL="914400" lvl="1"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2pPr>
            <a:lvl3pPr marL="1371600" lvl="2"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3pPr>
            <a:lvl4pPr marL="1828800" lvl="3"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4pPr>
            <a:lvl5pPr marL="2286000" lvl="4"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5pPr>
            <a:lvl6pPr marL="2743200" lvl="5"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6pPr>
            <a:lvl7pPr marL="3200400" lvl="6"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7pPr>
            <a:lvl8pPr marL="3657600" lvl="7"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8pPr>
            <a:lvl9pPr marL="4114800" lvl="8" indent="-323850" rtl="0">
              <a:lnSpc>
                <a:spcPct val="95000"/>
              </a:lnSpc>
              <a:spcBef>
                <a:spcPts val="0"/>
              </a:spcBef>
              <a:spcAft>
                <a:spcPts val="0"/>
              </a:spcAft>
              <a:buClr>
                <a:schemeClr val="dk1"/>
              </a:buClr>
              <a:buSzPts val="1500"/>
              <a:buFont typeface="Public Sans ExtraBold"/>
              <a:buChar char="■"/>
              <a:defRPr sz="1500" b="0">
                <a:solidFill>
                  <a:schemeClr val="dk1"/>
                </a:solidFill>
                <a:latin typeface="Public Sans ExtraBold"/>
                <a:ea typeface="Public Sans ExtraBold"/>
                <a:cs typeface="Public Sans ExtraBold"/>
                <a:sym typeface="Public Sans ExtraBold"/>
              </a:defRPr>
            </a:lvl9pPr>
          </a:lstStyle>
          <a:p>
            <a:endParaRPr/>
          </a:p>
        </p:txBody>
      </p:sp>
      <p:sp>
        <p:nvSpPr>
          <p:cNvPr id="53" name="Google Shape;53;p8"/>
          <p:cNvSpPr txBox="1">
            <a:spLocks noGrp="1"/>
          </p:cNvSpPr>
          <p:nvPr>
            <p:ph type="body" idx="6"/>
          </p:nvPr>
        </p:nvSpPr>
        <p:spPr>
          <a:xfrm>
            <a:off x="6220950" y="2899843"/>
            <a:ext cx="2507700" cy="1209000"/>
          </a:xfrm>
          <a:prstGeom prst="rect">
            <a:avLst/>
          </a:prstGeom>
          <a:noFill/>
        </p:spPr>
        <p:txBody>
          <a:bodyPr spcFirstLastPara="1" wrap="square" lIns="91425" tIns="91425" rIns="91425" bIns="91425" anchor="t" anchorCtr="0">
            <a:noAutofit/>
          </a:bodyPr>
          <a:lstStyle>
            <a:lvl1pPr marL="457200" lvl="0" indent="-317500" rtl="0">
              <a:lnSpc>
                <a:spcPct val="95000"/>
              </a:lnSpc>
              <a:spcBef>
                <a:spcPts val="0"/>
              </a:spcBef>
              <a:spcAft>
                <a:spcPts val="0"/>
              </a:spcAft>
              <a:buSzPts val="1400"/>
              <a:buChar char="●"/>
              <a:defRPr sz="1400" b="0"/>
            </a:lvl1pPr>
            <a:lvl2pPr marL="914400" lvl="1" indent="-317500" rtl="0">
              <a:lnSpc>
                <a:spcPct val="95000"/>
              </a:lnSpc>
              <a:spcBef>
                <a:spcPts val="0"/>
              </a:spcBef>
              <a:spcAft>
                <a:spcPts val="0"/>
              </a:spcAft>
              <a:buSzPts val="1400"/>
              <a:buChar char="○"/>
              <a:defRPr b="0"/>
            </a:lvl2pPr>
            <a:lvl3pPr marL="1371600" lvl="2" indent="-317500" rtl="0">
              <a:lnSpc>
                <a:spcPct val="95000"/>
              </a:lnSpc>
              <a:spcBef>
                <a:spcPts val="0"/>
              </a:spcBef>
              <a:spcAft>
                <a:spcPts val="0"/>
              </a:spcAft>
              <a:buSzPts val="1400"/>
              <a:buChar char="■"/>
              <a:defRPr b="0"/>
            </a:lvl3pPr>
            <a:lvl4pPr marL="1828800" lvl="3" indent="-317500" rtl="0">
              <a:lnSpc>
                <a:spcPct val="95000"/>
              </a:lnSpc>
              <a:spcBef>
                <a:spcPts val="0"/>
              </a:spcBef>
              <a:spcAft>
                <a:spcPts val="0"/>
              </a:spcAft>
              <a:buSzPts val="1400"/>
              <a:buChar char="●"/>
              <a:defRPr b="0"/>
            </a:lvl4pPr>
            <a:lvl5pPr marL="2286000" lvl="4" indent="-317500" rtl="0">
              <a:lnSpc>
                <a:spcPct val="95000"/>
              </a:lnSpc>
              <a:spcBef>
                <a:spcPts val="0"/>
              </a:spcBef>
              <a:spcAft>
                <a:spcPts val="0"/>
              </a:spcAft>
              <a:buSzPts val="1400"/>
              <a:buChar char="○"/>
              <a:defRPr b="0"/>
            </a:lvl5pPr>
            <a:lvl6pPr marL="2743200" lvl="5" indent="-317500" rtl="0">
              <a:lnSpc>
                <a:spcPct val="95000"/>
              </a:lnSpc>
              <a:spcBef>
                <a:spcPts val="0"/>
              </a:spcBef>
              <a:spcAft>
                <a:spcPts val="0"/>
              </a:spcAft>
              <a:buSzPts val="1400"/>
              <a:buChar char="■"/>
              <a:defRPr b="0"/>
            </a:lvl6pPr>
            <a:lvl7pPr marL="3200400" lvl="6" indent="-317500" rtl="0">
              <a:lnSpc>
                <a:spcPct val="95000"/>
              </a:lnSpc>
              <a:spcBef>
                <a:spcPts val="0"/>
              </a:spcBef>
              <a:spcAft>
                <a:spcPts val="0"/>
              </a:spcAft>
              <a:buSzPts val="1400"/>
              <a:buChar char="●"/>
              <a:defRPr b="0"/>
            </a:lvl7pPr>
            <a:lvl8pPr marL="3657600" lvl="7" indent="-317500" rtl="0">
              <a:lnSpc>
                <a:spcPct val="95000"/>
              </a:lnSpc>
              <a:spcBef>
                <a:spcPts val="0"/>
              </a:spcBef>
              <a:spcAft>
                <a:spcPts val="0"/>
              </a:spcAft>
              <a:buSzPts val="1400"/>
              <a:buChar char="○"/>
              <a:defRPr b="0"/>
            </a:lvl8pPr>
            <a:lvl9pPr marL="4114800" lvl="8" indent="-317500" rtl="0">
              <a:lnSpc>
                <a:spcPct val="95000"/>
              </a:lnSpc>
              <a:spcBef>
                <a:spcPts val="0"/>
              </a:spcBef>
              <a:spcAft>
                <a:spcPts val="0"/>
              </a:spcAft>
              <a:buSzPts val="1400"/>
              <a:buChar char="■"/>
              <a:defRPr b="0"/>
            </a:lvl9pPr>
          </a:lstStyle>
          <a:p>
            <a:endParaRPr/>
          </a:p>
        </p:txBody>
      </p:sp>
      <p:sp>
        <p:nvSpPr>
          <p:cNvPr id="54" name="Google Shape;5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CUSTOM_3">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lvl1pPr lvl="0" algn="ctr">
              <a:lnSpc>
                <a:spcPct val="95000"/>
              </a:lnSpc>
              <a:spcBef>
                <a:spcPts val="0"/>
              </a:spcBef>
              <a:spcAft>
                <a:spcPts val="0"/>
              </a:spcAft>
              <a:buClr>
                <a:schemeClr val="lt2"/>
              </a:buClr>
              <a:buSzPts val="4000"/>
              <a:buNone/>
              <a:defRPr sz="4000">
                <a:solidFill>
                  <a:schemeClr val="l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7" name="Google Shape;5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emo">
  <p:cSld name="CUSTOM_3_2">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lvl1pPr lvl="0" algn="ctr" rtl="0">
              <a:lnSpc>
                <a:spcPct val="95000"/>
              </a:lnSpc>
              <a:spcBef>
                <a:spcPts val="0"/>
              </a:spcBef>
              <a:spcAft>
                <a:spcPts val="0"/>
              </a:spcAft>
              <a:buClr>
                <a:schemeClr val="lt1"/>
              </a:buClr>
              <a:buSzPts val="12000"/>
              <a:buFont typeface="Public Sans Thin"/>
              <a:buNone/>
              <a:defRPr sz="12000" b="0">
                <a:solidFill>
                  <a:schemeClr val="lt1"/>
                </a:solidFill>
                <a:latin typeface="Public Sans Thin"/>
                <a:ea typeface="Public Sans Thin"/>
                <a:cs typeface="Public Sans Thin"/>
                <a:sym typeface="Public Sans Th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 name="Google Shape;6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Public Sans Medium"/>
                <a:ea typeface="Public Sans Medium"/>
                <a:cs typeface="Public Sans Medium"/>
                <a:sym typeface="Public Sans Medium"/>
              </a:defRPr>
            </a:lvl1pPr>
            <a:lvl2pPr lvl="1" rtl="0">
              <a:buNone/>
              <a:defRPr>
                <a:latin typeface="Public Sans Medium"/>
                <a:ea typeface="Public Sans Medium"/>
                <a:cs typeface="Public Sans Medium"/>
                <a:sym typeface="Public Sans Medium"/>
              </a:defRPr>
            </a:lvl2pPr>
            <a:lvl3pPr lvl="2" rtl="0">
              <a:buNone/>
              <a:defRPr>
                <a:latin typeface="Public Sans Medium"/>
                <a:ea typeface="Public Sans Medium"/>
                <a:cs typeface="Public Sans Medium"/>
                <a:sym typeface="Public Sans Medium"/>
              </a:defRPr>
            </a:lvl3pPr>
            <a:lvl4pPr lvl="3" rtl="0">
              <a:buNone/>
              <a:defRPr>
                <a:latin typeface="Public Sans Medium"/>
                <a:ea typeface="Public Sans Medium"/>
                <a:cs typeface="Public Sans Medium"/>
                <a:sym typeface="Public Sans Medium"/>
              </a:defRPr>
            </a:lvl4pPr>
            <a:lvl5pPr lvl="4" rtl="0">
              <a:buNone/>
              <a:defRPr>
                <a:latin typeface="Public Sans Medium"/>
                <a:ea typeface="Public Sans Medium"/>
                <a:cs typeface="Public Sans Medium"/>
                <a:sym typeface="Public Sans Medium"/>
              </a:defRPr>
            </a:lvl5pPr>
            <a:lvl6pPr lvl="5" rtl="0">
              <a:buNone/>
              <a:defRPr>
                <a:latin typeface="Public Sans Medium"/>
                <a:ea typeface="Public Sans Medium"/>
                <a:cs typeface="Public Sans Medium"/>
                <a:sym typeface="Public Sans Medium"/>
              </a:defRPr>
            </a:lvl6pPr>
            <a:lvl7pPr lvl="6" rtl="0">
              <a:buNone/>
              <a:defRPr>
                <a:latin typeface="Public Sans Medium"/>
                <a:ea typeface="Public Sans Medium"/>
                <a:cs typeface="Public Sans Medium"/>
                <a:sym typeface="Public Sans Medium"/>
              </a:defRPr>
            </a:lvl7pPr>
            <a:lvl8pPr lvl="7" rtl="0">
              <a:buNone/>
              <a:defRPr>
                <a:latin typeface="Public Sans Medium"/>
                <a:ea typeface="Public Sans Medium"/>
                <a:cs typeface="Public Sans Medium"/>
                <a:sym typeface="Public Sans Medium"/>
              </a:defRPr>
            </a:lvl8pPr>
            <a:lvl9pPr lvl="8" rtl="0">
              <a:buNone/>
              <a:defRPr>
                <a:latin typeface="Public Sans Medium"/>
                <a:ea typeface="Public Sans Medium"/>
                <a:cs typeface="Public Sans Medium"/>
                <a:sym typeface="Public San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theme" Target="../theme/theme2.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Public Sans ExtraBold"/>
              <a:buNone/>
              <a:defRPr sz="2800">
                <a:solidFill>
                  <a:schemeClr val="dk2"/>
                </a:solidFill>
                <a:latin typeface="Public Sans ExtraBold"/>
                <a:ea typeface="Public Sans ExtraBold"/>
                <a:cs typeface="Public Sans ExtraBold"/>
                <a:sym typeface="Public Sans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Public Sans"/>
              <a:buChar char="●"/>
              <a:defRPr sz="1800" b="1">
                <a:solidFill>
                  <a:schemeClr val="lt1"/>
                </a:solidFill>
                <a:latin typeface="Public Sans"/>
                <a:ea typeface="Public Sans"/>
                <a:cs typeface="Public Sans"/>
                <a:sym typeface="Public Sans"/>
              </a:defRPr>
            </a:lvl1pPr>
            <a:lvl2pPr marL="914400" lvl="1"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2pPr>
            <a:lvl3pPr marL="1371600" lvl="2"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3pPr>
            <a:lvl4pPr marL="1828800" lvl="3"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4pPr>
            <a:lvl5pPr marL="2286000" lvl="4"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5pPr>
            <a:lvl6pPr marL="2743200" lvl="5"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6pPr>
            <a:lvl7pPr marL="3200400" lvl="6"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7pPr>
            <a:lvl8pPr marL="3657600" lvl="7"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8pPr>
            <a:lvl9pPr marL="4114800" lvl="8" indent="-31750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152"/>
        <p:cNvGrpSpPr/>
        <p:nvPr/>
      </p:nvGrpSpPr>
      <p:grpSpPr>
        <a:xfrm>
          <a:off x="0" y="0"/>
          <a:ext cx="0" cy="0"/>
          <a:chOff x="0" y="0"/>
          <a:chExt cx="0" cy="0"/>
        </a:xfrm>
      </p:grpSpPr>
      <p:sp>
        <p:nvSpPr>
          <p:cNvPr id="153" name="Google Shape;153;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Public Sans ExtraBold"/>
              <a:buNone/>
              <a:defRPr sz="2800">
                <a:solidFill>
                  <a:schemeClr val="dk2"/>
                </a:solidFill>
                <a:latin typeface="Public Sans ExtraBold"/>
                <a:ea typeface="Public Sans ExtraBold"/>
                <a:cs typeface="Public Sans ExtraBold"/>
                <a:sym typeface="Public Sans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154" name="Google Shape;154;p3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Public Sans"/>
              <a:buChar char="●"/>
              <a:defRPr sz="1800" b="1">
                <a:solidFill>
                  <a:schemeClr val="lt1"/>
                </a:solidFill>
                <a:latin typeface="Public Sans"/>
                <a:ea typeface="Public Sans"/>
                <a:cs typeface="Public Sans"/>
                <a:sym typeface="Public Sans"/>
              </a:defRPr>
            </a:lvl1pPr>
            <a:lvl2pPr marL="914400" lvl="1"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2pPr>
            <a:lvl3pPr marL="1371600" lvl="2"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3pPr>
            <a:lvl4pPr marL="1828800" lvl="3"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4pPr>
            <a:lvl5pPr marL="2286000" lvl="4"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5pPr>
            <a:lvl6pPr marL="2743200" lvl="5"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6pPr>
            <a:lvl7pPr marL="3200400" lvl="6"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7pPr>
            <a:lvl8pPr marL="3657600" lvl="7"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8pPr>
            <a:lvl9pPr marL="4114800" lvl="8" indent="-317500" rtl="0">
              <a:lnSpc>
                <a:spcPct val="115000"/>
              </a:lnSpc>
              <a:spcBef>
                <a:spcPts val="0"/>
              </a:spcBef>
              <a:spcAft>
                <a:spcPts val="0"/>
              </a:spcAft>
              <a:buClr>
                <a:schemeClr val="lt1"/>
              </a:buClr>
              <a:buSzPts val="1400"/>
              <a:buFont typeface="Public Sans"/>
              <a:buChar char="■"/>
              <a:defRPr b="1">
                <a:solidFill>
                  <a:schemeClr val="lt1"/>
                </a:solidFill>
                <a:latin typeface="Public Sans"/>
                <a:ea typeface="Public Sans"/>
                <a:cs typeface="Public Sans"/>
                <a:sym typeface="Public Sans"/>
              </a:defRPr>
            </a:lvl9pPr>
          </a:lstStyle>
          <a:p>
            <a:endParaRPr/>
          </a:p>
        </p:txBody>
      </p:sp>
      <p:sp>
        <p:nvSpPr>
          <p:cNvPr id="155" name="Google Shape;155;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defRPr>
            </a:lvl1pPr>
            <a:lvl2pPr lvl="1" algn="r" rtl="0">
              <a:buNone/>
              <a:defRPr sz="1000">
                <a:solidFill>
                  <a:schemeClr val="lt1"/>
                </a:solidFill>
              </a:defRPr>
            </a:lvl2pPr>
            <a:lvl3pPr lvl="2" algn="r" rtl="0">
              <a:buNone/>
              <a:defRPr sz="1000">
                <a:solidFill>
                  <a:schemeClr val="lt1"/>
                </a:solidFill>
              </a:defRPr>
            </a:lvl3pPr>
            <a:lvl4pPr lvl="3" algn="r" rtl="0">
              <a:buNone/>
              <a:defRPr sz="1000">
                <a:solidFill>
                  <a:schemeClr val="lt1"/>
                </a:solidFill>
              </a:defRPr>
            </a:lvl4pPr>
            <a:lvl5pPr lvl="4" algn="r" rtl="0">
              <a:buNone/>
              <a:defRPr sz="1000">
                <a:solidFill>
                  <a:schemeClr val="lt1"/>
                </a:solidFill>
              </a:defRPr>
            </a:lvl5pPr>
            <a:lvl6pPr lvl="5" algn="r" rtl="0">
              <a:buNone/>
              <a:defRPr sz="1000">
                <a:solidFill>
                  <a:schemeClr val="lt1"/>
                </a:solidFill>
              </a:defRPr>
            </a:lvl6pPr>
            <a:lvl7pPr lvl="6" algn="r" rtl="0">
              <a:buNone/>
              <a:defRPr sz="1000">
                <a:solidFill>
                  <a:schemeClr val="lt1"/>
                </a:solidFill>
              </a:defRPr>
            </a:lvl7pPr>
            <a:lvl8pPr lvl="7" algn="r" rtl="0">
              <a:buNone/>
              <a:defRPr sz="1000">
                <a:solidFill>
                  <a:schemeClr val="lt1"/>
                </a:solidFill>
              </a:defRPr>
            </a:lvl8pPr>
            <a:lvl9pPr lvl="8" algn="r" rtl="0">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2.xml"/><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3.xml"/><Relationship Id="rId1" Type="http://schemas.openxmlformats.org/officeDocument/2006/relationships/slideLayout" Target="../slideLayouts/slideLayout13.xml"/></Relationships>
</file>

<file path=ppt/slides/_rels/slide10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4.xml"/><Relationship Id="rId1" Type="http://schemas.openxmlformats.org/officeDocument/2006/relationships/slideLayout" Target="../slideLayouts/slideLayout1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github.com/uswds/uswds/discussions/5561"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github.com/uswds/uswds/discussions/5569"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hyperlink" Target="http://smartpay.gsa.gov/"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hyperlink" Target="https://10x.gsa.gov" TargetMode="External"/><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leasing.gsa.gov/"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identityequitystudy.gsa.gov/"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3" Type="http://schemas.openxmlformats.org/officeDocument/2006/relationships/hyperlink" Target="http://drive.google.com/file/d/1n6cG35HpP8Ti4MzgU38Vf8Uo-3DIbHYH/view" TargetMode="External"/><Relationship Id="rId2" Type="http://schemas.openxmlformats.org/officeDocument/2006/relationships/notesSlide" Target="../notesSlides/notesSlide71.xml"/><Relationship Id="rId1" Type="http://schemas.openxmlformats.org/officeDocument/2006/relationships/slideLayout" Target="../slideLayouts/slideLayout17.xml"/><Relationship Id="rId4" Type="http://schemas.openxmlformats.org/officeDocument/2006/relationships/image" Target="../media/image18.jpg"/></Relationships>
</file>

<file path=ppt/slides/_rels/slide7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2.xml"/><Relationship Id="rId1" Type="http://schemas.openxmlformats.org/officeDocument/2006/relationships/slideLayout" Target="../slideLayouts/slideLayout17.xml"/></Relationships>
</file>

<file path=ppt/slides/_rels/slide7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3.xml"/><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4.xml"/><Relationship Id="rId1" Type="http://schemas.openxmlformats.org/officeDocument/2006/relationships/slideLayout" Target="../slideLayouts/slideLayout17.xml"/><Relationship Id="rId4" Type="http://schemas.openxmlformats.org/officeDocument/2006/relationships/image" Target="../media/image22.png"/></Relationships>
</file>

<file path=ppt/slides/_rels/slide7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5.xml"/><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6.xml"/><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8.xml"/><Relationship Id="rId1" Type="http://schemas.openxmlformats.org/officeDocument/2006/relationships/slideLayout" Target="../slideLayouts/slideLayout1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0.xml"/><Relationship Id="rId1" Type="http://schemas.openxmlformats.org/officeDocument/2006/relationships/slideLayout" Target="../slideLayouts/slideLayout17.xml"/></Relationships>
</file>

<file path=ppt/slides/_rels/slide81.xml.rels><?xml version="1.0" encoding="UTF-8" standalone="yes"?>
<Relationships xmlns="http://schemas.openxmlformats.org/package/2006/relationships"><Relationship Id="rId3" Type="http://schemas.openxmlformats.org/officeDocument/2006/relationships/hyperlink" Target="http://drive.google.com/file/d/1qdJkJR6tGfREkBXfmuEi6tFYEoIUkxGU/view" TargetMode="External"/><Relationship Id="rId2" Type="http://schemas.openxmlformats.org/officeDocument/2006/relationships/notesSlide" Target="../notesSlides/notesSlide81.xml"/><Relationship Id="rId1" Type="http://schemas.openxmlformats.org/officeDocument/2006/relationships/slideLayout" Target="../slideLayouts/slideLayout17.xml"/><Relationship Id="rId4" Type="http://schemas.openxmlformats.org/officeDocument/2006/relationships/image" Target="../media/image27.jp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3.xml"/><Relationship Id="rId1" Type="http://schemas.openxmlformats.org/officeDocument/2006/relationships/slideLayout" Target="../slideLayouts/slideLayout17.xml"/></Relationships>
</file>

<file path=ppt/slides/_rels/slide8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4.xml"/><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3.xml"/></Relationships>
</file>

<file path=ppt/slides/_rels/slide8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7.xml"/><Relationship Id="rId1" Type="http://schemas.openxmlformats.org/officeDocument/2006/relationships/slideLayout" Target="../slideLayouts/slideLayout17.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8"/>
          <p:cNvSpPr txBox="1">
            <a:spLocks noGrp="1"/>
          </p:cNvSpPr>
          <p:nvPr>
            <p:ph type="ctrTitle"/>
          </p:nvPr>
        </p:nvSpPr>
        <p:spPr>
          <a:xfrm>
            <a:off x="311700" y="3313350"/>
            <a:ext cx="85206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a:latin typeface="Public Sans ExtraBold"/>
                <a:ea typeface="Public Sans ExtraBold"/>
                <a:cs typeface="Public Sans ExtraBold"/>
                <a:sym typeface="Public Sans ExtraBold"/>
              </a:rPr>
              <a:t>USWDS Monthly Call</a:t>
            </a:r>
            <a:endParaRPr b="0">
              <a:latin typeface="Public Sans ExtraBold"/>
              <a:ea typeface="Public Sans ExtraBold"/>
              <a:cs typeface="Public Sans ExtraBold"/>
              <a:sym typeface="Public Sans ExtraBold"/>
            </a:endParaRPr>
          </a:p>
        </p:txBody>
      </p:sp>
      <p:sp>
        <p:nvSpPr>
          <p:cNvPr id="242" name="Google Shape;242;p48"/>
          <p:cNvSpPr txBox="1">
            <a:spLocks noGrp="1"/>
          </p:cNvSpPr>
          <p:nvPr>
            <p:ph type="subTitle" idx="1"/>
          </p:nvPr>
        </p:nvSpPr>
        <p:spPr>
          <a:xfrm>
            <a:off x="311575" y="38992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October 2023</a:t>
            </a:r>
            <a:endParaRPr/>
          </a:p>
        </p:txBody>
      </p:sp>
      <p:pic>
        <p:nvPicPr>
          <p:cNvPr id="243" name="Google Shape;243;p48" descr="USWDS logo: Five triangles forming a pentagon"/>
          <p:cNvPicPr preferRelativeResize="0">
            <a:picLocks noGrp="1"/>
          </p:cNvPicPr>
          <p:nvPr>
            <p:ph type="pic" idx="2"/>
          </p:nvPr>
        </p:nvPicPr>
        <p:blipFill rotWithShape="1">
          <a:blip r:embed="rId3">
            <a:alphaModFix/>
          </a:blip>
          <a:srcRect l="465" r="455"/>
          <a:stretch/>
        </p:blipFill>
        <p:spPr>
          <a:xfrm>
            <a:off x="3227925" y="619632"/>
            <a:ext cx="2648400" cy="2533200"/>
          </a:xfrm>
          <a:prstGeom prst="rect">
            <a:avLst/>
          </a:prstGeom>
        </p:spPr>
      </p:pic>
      <p:sp>
        <p:nvSpPr>
          <p:cNvPr id="245" name="Google Shape;245;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243"/>
                                        </p:tgtEl>
                                      </p:cBhvr>
                                    </p:animEffect>
                                    <p:set>
                                      <p:cBhvr>
                                        <p:cTn id="7" dur="1" fill="hold">
                                          <p:stCondLst>
                                            <p:cond delay="1000"/>
                                          </p:stCondLst>
                                        </p:cTn>
                                        <p:tgtEl>
                                          <p:spTgt spid="2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USWDS 3.7.0</a:t>
            </a:r>
            <a:endParaRPr>
              <a:solidFill>
                <a:schemeClr val="lt1"/>
              </a:solidFill>
            </a:endParaRPr>
          </a:p>
          <a:p>
            <a:pPr marL="0" lvl="0" indent="0" algn="ctr" rtl="0">
              <a:spcBef>
                <a:spcPts val="0"/>
              </a:spcBef>
              <a:spcAft>
                <a:spcPts val="0"/>
              </a:spcAft>
              <a:buNone/>
            </a:pPr>
            <a:r>
              <a:rPr lang="en">
                <a:solidFill>
                  <a:schemeClr val="accent1"/>
                </a:solidFill>
                <a:latin typeface="Public Sans Light"/>
                <a:ea typeface="Public Sans Light"/>
                <a:cs typeface="Public Sans Light"/>
                <a:sym typeface="Public Sans Light"/>
              </a:rPr>
              <a:t>Accessibility and interactivity</a:t>
            </a:r>
            <a:endParaRPr>
              <a:solidFill>
                <a:schemeClr val="accent1"/>
              </a:solidFill>
              <a:latin typeface="Public Sans Light"/>
              <a:ea typeface="Public Sans Light"/>
              <a:cs typeface="Public Sans Light"/>
              <a:sym typeface="Public Sans Light"/>
            </a:endParaRPr>
          </a:p>
        </p:txBody>
      </p:sp>
      <p:sp>
        <p:nvSpPr>
          <p:cNvPr id="313" name="Google Shape;313;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14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Regular research cadence</a:t>
            </a:r>
            <a:endParaRPr>
              <a:solidFill>
                <a:schemeClr val="lt1"/>
              </a:solidFill>
            </a:endParaRPr>
          </a:p>
        </p:txBody>
      </p:sp>
      <p:sp>
        <p:nvSpPr>
          <p:cNvPr id="995" name="Google Shape;995;p1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100</a:t>
            </a:fld>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148"/>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Publishing</a:t>
            </a:r>
            <a:endParaRPr>
              <a:solidFill>
                <a:schemeClr val="lt1"/>
              </a:solidFill>
            </a:endParaRPr>
          </a:p>
        </p:txBody>
      </p:sp>
      <p:sp>
        <p:nvSpPr>
          <p:cNvPr id="1001" name="Google Shape;1001;p1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101</a:t>
            </a:fld>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149"/>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Usability </a:t>
            </a:r>
            <a:endParaRPr/>
          </a:p>
          <a:p>
            <a:pPr marL="0" lvl="0" indent="0" algn="l" rtl="0">
              <a:spcBef>
                <a:spcPts val="0"/>
              </a:spcBef>
              <a:spcAft>
                <a:spcPts val="0"/>
              </a:spcAft>
              <a:buNone/>
            </a:pPr>
            <a:r>
              <a:rPr lang="en"/>
              <a:t>research findings</a:t>
            </a:r>
            <a:endParaRPr>
              <a:solidFill>
                <a:schemeClr val="lt1"/>
              </a:solidFill>
            </a:endParaRPr>
          </a:p>
        </p:txBody>
      </p:sp>
      <p:sp>
        <p:nvSpPr>
          <p:cNvPr id="1008" name="Google Shape;1008;p149"/>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We’re publishing findings to our repository’s wiki, </a:t>
            </a:r>
            <a:br>
              <a:rPr lang="en"/>
            </a:br>
            <a:r>
              <a:rPr lang="en"/>
              <a:t>linked from relevant components</a:t>
            </a:r>
            <a:endParaRPr/>
          </a:p>
        </p:txBody>
      </p:sp>
      <p:pic>
        <p:nvPicPr>
          <p:cNvPr id="1009" name="Google Shape;1009;p149" descr="A sceenshot of a usability research findings github wiki entry"/>
          <p:cNvPicPr preferRelativeResize="0">
            <a:picLocks noGrp="1"/>
          </p:cNvPicPr>
          <p:nvPr>
            <p:ph type="pic" idx="2"/>
          </p:nvPr>
        </p:nvPicPr>
        <p:blipFill rotWithShape="1">
          <a:blip r:embed="rId3">
            <a:alphaModFix/>
          </a:blip>
          <a:srcRect t="8966" b="42541"/>
          <a:stretch/>
        </p:blipFill>
        <p:spPr>
          <a:xfrm>
            <a:off x="3996000" y="201"/>
            <a:ext cx="5148001" cy="5143501"/>
          </a:xfrm>
          <a:prstGeom prst="rect">
            <a:avLst/>
          </a:prstGeom>
        </p:spPr>
      </p:pic>
      <p:sp>
        <p:nvSpPr>
          <p:cNvPr id="1007" name="Google Shape;1007;p1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300">
                <a:latin typeface="Public Sans"/>
                <a:ea typeface="Public Sans"/>
                <a:cs typeface="Public Sans"/>
                <a:sym typeface="Public Sans"/>
              </a:rPr>
              <a:t>102</a:t>
            </a:fld>
            <a:endParaRPr sz="1300">
              <a:latin typeface="Public Sans"/>
              <a:ea typeface="Public Sans"/>
              <a:cs typeface="Public Sans"/>
              <a:sym typeface="Public Sans"/>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150"/>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Component </a:t>
            </a:r>
            <a:br>
              <a:rPr lang="en"/>
            </a:br>
            <a:r>
              <a:rPr lang="en"/>
              <a:t>known issues</a:t>
            </a:r>
            <a:endParaRPr>
              <a:solidFill>
                <a:schemeClr val="lt1"/>
              </a:solidFill>
            </a:endParaRPr>
          </a:p>
        </p:txBody>
      </p:sp>
      <p:sp>
        <p:nvSpPr>
          <p:cNvPr id="1016" name="Google Shape;1016;p150"/>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Each component with notable known issues will have an alert at the top of the page</a:t>
            </a:r>
            <a:endParaRPr/>
          </a:p>
        </p:txBody>
      </p:sp>
      <p:pic>
        <p:nvPicPr>
          <p:cNvPr id="1017" name="Google Shape;1017;p150" descr="A screenshot of the top of the Combo box page. There is an alert calling out three notable issues."/>
          <p:cNvPicPr preferRelativeResize="0">
            <a:picLocks noGrp="1"/>
          </p:cNvPicPr>
          <p:nvPr>
            <p:ph type="pic" idx="2"/>
          </p:nvPr>
        </p:nvPicPr>
        <p:blipFill rotWithShape="1">
          <a:blip r:embed="rId3">
            <a:alphaModFix/>
          </a:blip>
          <a:srcRect t="9116" b="42391"/>
          <a:stretch/>
        </p:blipFill>
        <p:spPr>
          <a:xfrm>
            <a:off x="3996000" y="201"/>
            <a:ext cx="5148001" cy="5143501"/>
          </a:xfrm>
          <a:prstGeom prst="rect">
            <a:avLst/>
          </a:prstGeom>
        </p:spPr>
      </p:pic>
      <p:sp>
        <p:nvSpPr>
          <p:cNvPr id="1015" name="Google Shape;1015;p1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300">
                <a:solidFill>
                  <a:schemeClr val="tx1"/>
                </a:solidFill>
                <a:latin typeface="Public Sans"/>
                <a:ea typeface="Public Sans"/>
                <a:cs typeface="Public Sans"/>
                <a:sym typeface="Public Sans"/>
              </a:rPr>
              <a:t>103</a:t>
            </a:fld>
            <a:endParaRPr sz="1300">
              <a:solidFill>
                <a:schemeClr val="tx1"/>
              </a:solidFill>
              <a:latin typeface="Public Sans"/>
              <a:ea typeface="Public Sans"/>
              <a:cs typeface="Public Sans"/>
              <a:sym typeface="Public Sans"/>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151"/>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Component </a:t>
            </a:r>
            <a:br>
              <a:rPr lang="en"/>
            </a:br>
            <a:r>
              <a:rPr lang="en"/>
              <a:t>known issues details</a:t>
            </a:r>
            <a:endParaRPr>
              <a:solidFill>
                <a:schemeClr val="lt1"/>
              </a:solidFill>
            </a:endParaRPr>
          </a:p>
        </p:txBody>
      </p:sp>
      <p:sp>
        <p:nvSpPr>
          <p:cNvPr id="1024" name="Google Shape;1024;p151"/>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We’ll collect notable known issues in a plain-language list, </a:t>
            </a:r>
            <a:br>
              <a:rPr lang="en"/>
            </a:br>
            <a:r>
              <a:rPr lang="en"/>
              <a:t>with a link to the issue in our code repository</a:t>
            </a:r>
            <a:endParaRPr/>
          </a:p>
        </p:txBody>
      </p:sp>
      <p:pic>
        <p:nvPicPr>
          <p:cNvPr id="1025" name="Google Shape;1025;p151" descr="A screenshot of the top of the Known issue section of the Combo box page. The are three issues with different colors of a warning icon before them"/>
          <p:cNvPicPr preferRelativeResize="0">
            <a:picLocks noGrp="1"/>
          </p:cNvPicPr>
          <p:nvPr>
            <p:ph type="pic" idx="2"/>
          </p:nvPr>
        </p:nvPicPr>
        <p:blipFill rotWithShape="1">
          <a:blip r:embed="rId3">
            <a:alphaModFix/>
          </a:blip>
          <a:srcRect t="30341" b="21166"/>
          <a:stretch/>
        </p:blipFill>
        <p:spPr>
          <a:xfrm>
            <a:off x="3996000" y="201"/>
            <a:ext cx="5148001" cy="5143501"/>
          </a:xfrm>
          <a:prstGeom prst="rect">
            <a:avLst/>
          </a:prstGeom>
        </p:spPr>
      </p:pic>
      <p:sp>
        <p:nvSpPr>
          <p:cNvPr id="1023" name="Google Shape;1023;p151"/>
          <p:cNvSpPr txBox="1">
            <a:spLocks noGrp="1"/>
          </p:cNvSpPr>
          <p:nvPr>
            <p:ph type="sldNum" idx="12"/>
          </p:nvPr>
        </p:nvSpPr>
        <p:spPr>
          <a:xfrm>
            <a:off x="8556784" y="4749851"/>
            <a:ext cx="548700" cy="393600"/>
          </a:xfrm>
          <a:prstGeom prst="rect">
            <a:avLst/>
          </a:prstGeom>
          <a:solidFill>
            <a:schemeClr val="bg1"/>
          </a:solidFill>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300">
                <a:solidFill>
                  <a:schemeClr val="tx1"/>
                </a:solidFill>
                <a:latin typeface="Public Sans"/>
                <a:ea typeface="Public Sans"/>
                <a:cs typeface="Public Sans"/>
                <a:sym typeface="Public Sans"/>
              </a:rPr>
              <a:t>104</a:t>
            </a:fld>
            <a:endParaRPr sz="1300" dirty="0">
              <a:solidFill>
                <a:schemeClr val="tx1"/>
              </a:solidFill>
              <a:latin typeface="Public Sans"/>
              <a:ea typeface="Public Sans"/>
              <a:cs typeface="Public Sans"/>
              <a:sym typeface="Public Sans"/>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15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Everyone should be able to make informed decisions</a:t>
            </a:r>
            <a:endParaRPr>
              <a:solidFill>
                <a:schemeClr val="lt1"/>
              </a:solidFill>
            </a:endParaRPr>
          </a:p>
        </p:txBody>
      </p:sp>
      <p:sp>
        <p:nvSpPr>
          <p:cNvPr id="1031" name="Google Shape;1031;p1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105</a:t>
            </a:fld>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15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Planned for release</a:t>
            </a:r>
            <a:endParaRPr>
              <a:solidFill>
                <a:schemeClr val="lt1"/>
              </a:solidFill>
            </a:endParaRPr>
          </a:p>
        </p:txBody>
      </p:sp>
      <p:sp>
        <p:nvSpPr>
          <p:cNvPr id="1037" name="Google Shape;1037;p1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106</a:t>
            </a:fld>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41"/>
        <p:cNvGrpSpPr/>
        <p:nvPr/>
      </p:nvGrpSpPr>
      <p:grpSpPr>
        <a:xfrm>
          <a:off x="0" y="0"/>
          <a:ext cx="0" cy="0"/>
          <a:chOff x="0" y="0"/>
          <a:chExt cx="0" cy="0"/>
        </a:xfrm>
      </p:grpSpPr>
      <p:sp>
        <p:nvSpPr>
          <p:cNvPr id="1042" name="Google Shape;1042;p154"/>
          <p:cNvSpPr txBox="1">
            <a:spLocks noGrp="1"/>
          </p:cNvSpPr>
          <p:nvPr>
            <p:ph type="title"/>
          </p:nvPr>
        </p:nvSpPr>
        <p:spPr>
          <a:xfrm>
            <a:off x="256615" y="216425"/>
            <a:ext cx="86819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Establish ongoing accessibility-focused usability testing</a:t>
            </a:r>
            <a:endParaRPr dirty="0"/>
          </a:p>
        </p:txBody>
      </p:sp>
      <p:sp>
        <p:nvSpPr>
          <p:cNvPr id="1046" name="Google Shape;1046;p154"/>
          <p:cNvSpPr txBox="1">
            <a:spLocks noGrp="1"/>
          </p:cNvSpPr>
          <p:nvPr>
            <p:ph type="subTitle" idx="3"/>
          </p:nvPr>
        </p:nvSpPr>
        <p:spPr>
          <a:xfrm>
            <a:off x="281920" y="699154"/>
            <a:ext cx="8538000" cy="556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Operationalize usability testing with people with disabilities as a sustainable, repeatable process that other teams could adapt</a:t>
            </a:r>
            <a:endParaRPr/>
          </a:p>
        </p:txBody>
      </p:sp>
      <p:sp>
        <p:nvSpPr>
          <p:cNvPr id="1044" name="Google Shape;1044;p154"/>
          <p:cNvSpPr txBox="1">
            <a:spLocks noGrp="1"/>
          </p:cNvSpPr>
          <p:nvPr>
            <p:ph type="body" idx="1"/>
          </p:nvPr>
        </p:nvSpPr>
        <p:spPr>
          <a:xfrm>
            <a:off x="311700" y="1981075"/>
            <a:ext cx="3999900" cy="296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latin typeface="Public Sans ExtraBold"/>
                <a:ea typeface="Public Sans ExtraBold"/>
                <a:cs typeface="Public Sans ExtraBold"/>
                <a:sym typeface="Public Sans ExtraBold"/>
              </a:rPr>
              <a:t>Why are we doing this?</a:t>
            </a:r>
            <a:endParaRPr b="0">
              <a:latin typeface="Public Sans ExtraBold"/>
              <a:ea typeface="Public Sans ExtraBold"/>
              <a:cs typeface="Public Sans ExtraBold"/>
              <a:sym typeface="Public Sans ExtraBold"/>
            </a:endParaRPr>
          </a:p>
          <a:p>
            <a:pPr marL="457200" lvl="0" indent="-317500" algn="l" rtl="0">
              <a:spcBef>
                <a:spcPts val="1200"/>
              </a:spcBef>
              <a:spcAft>
                <a:spcPts val="0"/>
              </a:spcAft>
              <a:buSzPts val="1400"/>
              <a:buChar char="●"/>
            </a:pPr>
            <a:r>
              <a:rPr lang="en" b="0"/>
              <a:t>To better understand how our components perform with real users, especially those with disabilities</a:t>
            </a:r>
            <a:endParaRPr b="0"/>
          </a:p>
          <a:p>
            <a:pPr marL="457200" lvl="0" indent="-317500" algn="l" rtl="0">
              <a:spcBef>
                <a:spcPts val="0"/>
              </a:spcBef>
              <a:spcAft>
                <a:spcPts val="0"/>
              </a:spcAft>
              <a:buSzPts val="1400"/>
              <a:buChar char="●"/>
            </a:pPr>
            <a:r>
              <a:rPr lang="en" b="0"/>
              <a:t>To be proactive when it comes to component usability</a:t>
            </a:r>
            <a:endParaRPr b="0"/>
          </a:p>
          <a:p>
            <a:pPr marL="457200" lvl="0" indent="-317500" algn="l" rtl="0">
              <a:spcBef>
                <a:spcPts val="0"/>
              </a:spcBef>
              <a:spcAft>
                <a:spcPts val="0"/>
              </a:spcAft>
              <a:buSzPts val="1400"/>
              <a:buChar char="●"/>
            </a:pPr>
            <a:r>
              <a:rPr lang="en" b="0"/>
              <a:t>To be able to share our process with other teams that want to improve their own usability testing capacity</a:t>
            </a:r>
            <a:endParaRPr b="0"/>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1045" name="Google Shape;1045;p154"/>
          <p:cNvSpPr txBox="1">
            <a:spLocks noGrp="1"/>
          </p:cNvSpPr>
          <p:nvPr>
            <p:ph type="body" idx="2"/>
          </p:nvPr>
        </p:nvSpPr>
        <p:spPr>
          <a:xfrm>
            <a:off x="4832400" y="1973750"/>
            <a:ext cx="3999900" cy="28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solidFill>
                  <a:srgbClr val="212121"/>
                </a:solidFill>
                <a:latin typeface="Public Sans ExtraBold"/>
                <a:ea typeface="Public Sans ExtraBold"/>
                <a:cs typeface="Public Sans ExtraBold"/>
                <a:sym typeface="Public Sans ExtraBold"/>
              </a:rPr>
              <a:t>Milestones</a:t>
            </a:r>
            <a:endParaRPr b="0" dirty="0">
              <a:solidFill>
                <a:srgbClr val="212121"/>
              </a:solidFill>
              <a:latin typeface="Public Sans ExtraBold"/>
              <a:ea typeface="Public Sans ExtraBold"/>
              <a:cs typeface="Public Sans ExtraBold"/>
              <a:sym typeface="Public Sans ExtraBold"/>
            </a:endParaRPr>
          </a:p>
          <a:p>
            <a:pPr marL="0" lvl="0" indent="0" algn="l" rtl="0">
              <a:spcBef>
                <a:spcPts val="1200"/>
              </a:spcBef>
              <a:spcAft>
                <a:spcPts val="0"/>
              </a:spcAft>
              <a:buNone/>
            </a:pPr>
            <a:r>
              <a:rPr lang="en" b="0" dirty="0">
                <a:solidFill>
                  <a:srgbClr val="212121"/>
                </a:solidFill>
                <a:latin typeface="Public Sans ExtraBold"/>
                <a:ea typeface="Public Sans ExtraBold"/>
                <a:cs typeface="Public Sans ExtraBold"/>
                <a:sym typeface="Public Sans ExtraBold"/>
              </a:rPr>
              <a:t>First: </a:t>
            </a:r>
            <a:r>
              <a:rPr lang="en" b="0" dirty="0">
                <a:solidFill>
                  <a:srgbClr val="212121"/>
                </a:solidFill>
              </a:rPr>
              <a:t>Develop a process for recruitment, management, compensation, and testing. </a:t>
            </a:r>
            <a:endParaRPr b="0" dirty="0">
              <a:solidFill>
                <a:srgbClr val="212121"/>
              </a:solidFill>
            </a:endParaRPr>
          </a:p>
          <a:p>
            <a:pPr marL="0" lvl="0" indent="0" algn="l" rtl="0">
              <a:spcBef>
                <a:spcPts val="1200"/>
              </a:spcBef>
              <a:spcAft>
                <a:spcPts val="0"/>
              </a:spcAft>
              <a:buNone/>
            </a:pPr>
            <a:r>
              <a:rPr lang="en" b="0" dirty="0">
                <a:solidFill>
                  <a:srgbClr val="212121"/>
                </a:solidFill>
                <a:latin typeface="Public Sans ExtraBold"/>
                <a:ea typeface="Public Sans ExtraBold"/>
                <a:cs typeface="Public Sans ExtraBold"/>
                <a:sym typeface="Public Sans ExtraBold"/>
              </a:rPr>
              <a:t>Next: </a:t>
            </a:r>
            <a:r>
              <a:rPr lang="en" b="0" dirty="0">
                <a:solidFill>
                  <a:srgbClr val="212121"/>
                </a:solidFill>
              </a:rPr>
              <a:t>Pilot this process and develop relationships with communities.</a:t>
            </a:r>
            <a:endParaRPr b="0" dirty="0">
              <a:solidFill>
                <a:srgbClr val="212121"/>
              </a:solidFill>
            </a:endParaRPr>
          </a:p>
          <a:p>
            <a:pPr marL="0" lvl="0" indent="0" algn="l" rtl="0">
              <a:spcBef>
                <a:spcPts val="1200"/>
              </a:spcBef>
              <a:spcAft>
                <a:spcPts val="0"/>
              </a:spcAft>
              <a:buNone/>
            </a:pPr>
            <a:r>
              <a:rPr lang="en" b="0" dirty="0">
                <a:solidFill>
                  <a:srgbClr val="212121"/>
                </a:solidFill>
                <a:latin typeface="Public Sans ExtraBold"/>
                <a:ea typeface="Public Sans ExtraBold"/>
                <a:cs typeface="Public Sans ExtraBold"/>
                <a:sym typeface="Public Sans ExtraBold"/>
              </a:rPr>
              <a:t>After: </a:t>
            </a:r>
            <a:r>
              <a:rPr lang="en" b="0" dirty="0">
                <a:solidFill>
                  <a:srgbClr val="212121"/>
                </a:solidFill>
              </a:rPr>
              <a:t>Perform ongoing testing and share our process with our own community.</a:t>
            </a:r>
            <a:endParaRPr b="0" dirty="0">
              <a:solidFill>
                <a:srgbClr val="212121"/>
              </a:solidFill>
            </a:endParaRPr>
          </a:p>
          <a:p>
            <a:pPr marL="0" lvl="0" indent="0" algn="l" rtl="0">
              <a:spcBef>
                <a:spcPts val="1200"/>
              </a:spcBef>
              <a:spcAft>
                <a:spcPts val="0"/>
              </a:spcAft>
              <a:buNone/>
            </a:pPr>
            <a:r>
              <a:rPr lang="en" b="0" dirty="0">
                <a:solidFill>
                  <a:srgbClr val="212121"/>
                </a:solidFill>
                <a:latin typeface="Public Sans ExtraBold"/>
                <a:ea typeface="Public Sans ExtraBold"/>
                <a:cs typeface="Public Sans ExtraBold"/>
                <a:sym typeface="Public Sans ExtraBold"/>
              </a:rPr>
              <a:t>Total:</a:t>
            </a:r>
            <a:r>
              <a:rPr lang="en" b="0" dirty="0">
                <a:solidFill>
                  <a:srgbClr val="212121"/>
                </a:solidFill>
              </a:rPr>
              <a:t> 6 months (2 months remaining) </a:t>
            </a:r>
            <a:endParaRPr b="0" dirty="0">
              <a:solidFill>
                <a:srgbClr val="212121"/>
              </a:solidFill>
            </a:endParaRPr>
          </a:p>
          <a:p>
            <a:pPr marL="0" lvl="0" indent="0" algn="l" rtl="0">
              <a:spcBef>
                <a:spcPts val="1200"/>
              </a:spcBef>
              <a:spcAft>
                <a:spcPts val="0"/>
              </a:spcAft>
              <a:buNone/>
            </a:pPr>
            <a:endParaRPr dirty="0">
              <a:solidFill>
                <a:srgbClr val="212121"/>
              </a:solidFill>
            </a:endParaRPr>
          </a:p>
          <a:p>
            <a:pPr marL="0" lvl="0" indent="0" algn="l" rtl="0">
              <a:spcBef>
                <a:spcPts val="1200"/>
              </a:spcBef>
              <a:spcAft>
                <a:spcPts val="0"/>
              </a:spcAft>
              <a:buNone/>
            </a:pPr>
            <a:endParaRPr dirty="0">
              <a:solidFill>
                <a:srgbClr val="212121"/>
              </a:solidFill>
            </a:endParaRPr>
          </a:p>
          <a:p>
            <a:pPr marL="0" lvl="0" indent="0" algn="l" rtl="0">
              <a:spcBef>
                <a:spcPts val="1200"/>
              </a:spcBef>
              <a:spcAft>
                <a:spcPts val="1200"/>
              </a:spcAft>
              <a:buNone/>
            </a:pPr>
            <a:endParaRPr dirty="0"/>
          </a:p>
        </p:txBody>
      </p:sp>
      <p:sp>
        <p:nvSpPr>
          <p:cNvPr id="1043" name="Google Shape;1043;p1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107</a:t>
            </a:fld>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15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Bit by bit.</a:t>
            </a:r>
            <a:endParaRPr>
              <a:solidFill>
                <a:schemeClr val="dk2"/>
              </a:solidFill>
            </a:endParaRPr>
          </a:p>
          <a:p>
            <a:pPr marL="0" lvl="0" indent="0" algn="ctr" rtl="0">
              <a:spcBef>
                <a:spcPts val="0"/>
              </a:spcBef>
              <a:spcAft>
                <a:spcPts val="0"/>
              </a:spcAft>
              <a:buNone/>
            </a:pPr>
            <a:r>
              <a:rPr lang="en">
                <a:solidFill>
                  <a:schemeClr val="dk2"/>
                </a:solidFill>
              </a:rPr>
              <a:t>Improvement by improvement.</a:t>
            </a:r>
            <a:endParaRPr>
              <a:solidFill>
                <a:schemeClr val="dk2"/>
              </a:solidFill>
            </a:endParaRPr>
          </a:p>
        </p:txBody>
      </p:sp>
      <p:sp>
        <p:nvSpPr>
          <p:cNvPr id="1052" name="Google Shape;1052;p1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108</a:t>
            </a:fld>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15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Onward</a:t>
            </a:r>
            <a:endParaRPr>
              <a:solidFill>
                <a:schemeClr val="lt1"/>
              </a:solidFill>
            </a:endParaRPr>
          </a:p>
        </p:txBody>
      </p:sp>
      <p:sp>
        <p:nvSpPr>
          <p:cNvPr id="1058" name="Google Shape;1058;p1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109</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8"/>
          <p:cNvSpPr txBox="1">
            <a:spLocks noGrp="1"/>
          </p:cNvSpPr>
          <p:nvPr>
            <p:ph type="title"/>
          </p:nvPr>
        </p:nvSpPr>
        <p:spPr>
          <a:xfrm>
            <a:off x="533157" y="445025"/>
            <a:ext cx="819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Key improvements in USWDS 3.7.0</a:t>
            </a:r>
            <a:endParaRPr sz="1600">
              <a:solidFill>
                <a:schemeClr val="accent1"/>
              </a:solidFill>
              <a:latin typeface="IBM Plex Mono"/>
              <a:ea typeface="IBM Plex Mono"/>
              <a:cs typeface="IBM Plex Mono"/>
              <a:sym typeface="IBM Plex Mono"/>
            </a:endParaRPr>
          </a:p>
        </p:txBody>
      </p:sp>
      <p:sp>
        <p:nvSpPr>
          <p:cNvPr id="320" name="Google Shape;320;p58"/>
          <p:cNvSpPr txBox="1">
            <a:spLocks noGrp="1"/>
          </p:cNvSpPr>
          <p:nvPr>
            <p:ph type="body" idx="1"/>
          </p:nvPr>
        </p:nvSpPr>
        <p:spPr>
          <a:xfrm>
            <a:off x="83100" y="1273375"/>
            <a:ext cx="8415300" cy="31446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dk1"/>
              </a:buClr>
              <a:buSzPts val="2400"/>
              <a:buChar char="●"/>
            </a:pPr>
            <a:r>
              <a:rPr lang="en" sz="2400"/>
              <a:t>Improved JAWS keyboard navigation in Date picker</a:t>
            </a:r>
            <a:endParaRPr sz="2400"/>
          </a:p>
          <a:p>
            <a:pPr marL="457200" lvl="0" indent="-381000" algn="l" rtl="0">
              <a:spcBef>
                <a:spcPts val="1000"/>
              </a:spcBef>
              <a:spcAft>
                <a:spcPts val="0"/>
              </a:spcAft>
              <a:buClr>
                <a:schemeClr val="dk1"/>
              </a:buClr>
              <a:buSzPts val="2400"/>
              <a:buChar char="●"/>
            </a:pPr>
            <a:r>
              <a:rPr lang="en" sz="2400"/>
              <a:t>Improved keyboard navigation in Range slider</a:t>
            </a:r>
            <a:endParaRPr sz="2400"/>
          </a:p>
          <a:p>
            <a:pPr marL="457200" lvl="0" indent="-381000" algn="l" rtl="0">
              <a:spcBef>
                <a:spcPts val="1000"/>
              </a:spcBef>
              <a:spcAft>
                <a:spcPts val="0"/>
              </a:spcAft>
              <a:buClr>
                <a:schemeClr val="dk1"/>
              </a:buClr>
              <a:buSzPts val="2400"/>
              <a:buChar char="●"/>
            </a:pPr>
            <a:r>
              <a:rPr lang="en" sz="2400"/>
              <a:t>Added units data to Range slider</a:t>
            </a:r>
            <a:endParaRPr sz="2400"/>
          </a:p>
          <a:p>
            <a:pPr marL="457200" lvl="0" indent="-381000" algn="l" rtl="0">
              <a:spcBef>
                <a:spcPts val="1000"/>
              </a:spcBef>
              <a:spcAft>
                <a:spcPts val="0"/>
              </a:spcAft>
              <a:buClr>
                <a:schemeClr val="dk1"/>
              </a:buClr>
              <a:buSzPts val="2400"/>
              <a:buChar char="●"/>
            </a:pPr>
            <a:r>
              <a:rPr lang="en" sz="2400"/>
              <a:t>Allow custom language content in File input </a:t>
            </a:r>
            <a:endParaRPr sz="2400"/>
          </a:p>
          <a:p>
            <a:pPr marL="457200" lvl="0" indent="-381000" algn="l" rtl="0">
              <a:spcBef>
                <a:spcPts val="1000"/>
              </a:spcBef>
              <a:spcAft>
                <a:spcPts val="0"/>
              </a:spcAft>
              <a:buClr>
                <a:schemeClr val="dk1"/>
              </a:buClr>
              <a:buSzPts val="2400"/>
              <a:buChar char="●"/>
            </a:pPr>
            <a:r>
              <a:rPr lang="en" sz="2400"/>
              <a:t>Improved teardown of Modal in dynamic applications</a:t>
            </a:r>
            <a:endParaRPr sz="2400"/>
          </a:p>
          <a:p>
            <a:pPr marL="457200" lvl="0" indent="-381000" algn="l" rtl="0">
              <a:spcBef>
                <a:spcPts val="1000"/>
              </a:spcBef>
              <a:spcAft>
                <a:spcPts val="0"/>
              </a:spcAft>
              <a:buClr>
                <a:schemeClr val="dk1"/>
              </a:buClr>
              <a:buSzPts val="2400"/>
              <a:buChar char="●"/>
            </a:pPr>
            <a:r>
              <a:rPr lang="en" sz="2400"/>
              <a:t>Improved Banner initialization</a:t>
            </a:r>
            <a:endParaRPr sz="2400"/>
          </a:p>
          <a:p>
            <a:pPr marL="457200" lvl="0" indent="-381000" algn="l" rtl="0">
              <a:spcBef>
                <a:spcPts val="1000"/>
              </a:spcBef>
              <a:spcAft>
                <a:spcPts val="1000"/>
              </a:spcAft>
              <a:buClr>
                <a:schemeClr val="dk1"/>
              </a:buClr>
              <a:buSzPts val="2400"/>
              <a:buChar char="●"/>
            </a:pPr>
            <a:r>
              <a:rPr lang="en" sz="2400"/>
              <a:t>Add an X social media icon</a:t>
            </a:r>
            <a:endParaRPr sz="2400"/>
          </a:p>
        </p:txBody>
      </p:sp>
      <p:grpSp>
        <p:nvGrpSpPr>
          <p:cNvPr id="321" name="Google Shape;321;p58">
            <a:extLst>
              <a:ext uri="{C183D7F6-B498-43B3-948B-1728B52AA6E4}">
                <adec:decorative xmlns:adec="http://schemas.microsoft.com/office/drawing/2017/decorative" val="1"/>
              </a:ext>
            </a:extLst>
          </p:cNvPr>
          <p:cNvGrpSpPr/>
          <p:nvPr/>
        </p:nvGrpSpPr>
        <p:grpSpPr>
          <a:xfrm>
            <a:off x="639675" y="1309450"/>
            <a:ext cx="7858800" cy="2834547"/>
            <a:chOff x="639675" y="1309450"/>
            <a:chExt cx="7858800" cy="2834547"/>
          </a:xfrm>
        </p:grpSpPr>
        <p:grpSp>
          <p:nvGrpSpPr>
            <p:cNvPr id="322" name="Google Shape;322;p58"/>
            <p:cNvGrpSpPr/>
            <p:nvPr/>
          </p:nvGrpSpPr>
          <p:grpSpPr>
            <a:xfrm>
              <a:off x="639675" y="1309450"/>
              <a:ext cx="7858800" cy="1908141"/>
              <a:chOff x="639675" y="1766650"/>
              <a:chExt cx="7858800" cy="1908141"/>
            </a:xfrm>
          </p:grpSpPr>
          <p:cxnSp>
            <p:nvCxnSpPr>
              <p:cNvPr id="323" name="Google Shape;323;p58"/>
              <p:cNvCxnSpPr/>
              <p:nvPr/>
            </p:nvCxnSpPr>
            <p:spPr>
              <a:xfrm>
                <a:off x="639675" y="1766650"/>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324" name="Google Shape;324;p58"/>
              <p:cNvCxnSpPr/>
              <p:nvPr/>
            </p:nvCxnSpPr>
            <p:spPr>
              <a:xfrm>
                <a:off x="639675" y="2234989"/>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325" name="Google Shape;325;p58"/>
              <p:cNvCxnSpPr/>
              <p:nvPr/>
            </p:nvCxnSpPr>
            <p:spPr>
              <a:xfrm>
                <a:off x="639675" y="2697617"/>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326" name="Google Shape;326;p58"/>
              <p:cNvCxnSpPr/>
              <p:nvPr/>
            </p:nvCxnSpPr>
            <p:spPr>
              <a:xfrm>
                <a:off x="639675" y="3183095"/>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327" name="Google Shape;327;p58"/>
              <p:cNvCxnSpPr/>
              <p:nvPr/>
            </p:nvCxnSpPr>
            <p:spPr>
              <a:xfrm>
                <a:off x="639675" y="3674791"/>
                <a:ext cx="7858800" cy="0"/>
              </a:xfrm>
              <a:prstGeom prst="straightConnector1">
                <a:avLst/>
              </a:prstGeom>
              <a:noFill/>
              <a:ln w="9525" cap="flat" cmpd="sng">
                <a:solidFill>
                  <a:schemeClr val="lt2"/>
                </a:solidFill>
                <a:prstDash val="solid"/>
                <a:round/>
                <a:headEnd type="none" w="med" len="med"/>
                <a:tailEnd type="none" w="med" len="med"/>
              </a:ln>
            </p:spPr>
          </p:cxnSp>
        </p:grpSp>
        <p:cxnSp>
          <p:nvCxnSpPr>
            <p:cNvPr id="328" name="Google Shape;328;p58"/>
            <p:cNvCxnSpPr/>
            <p:nvPr/>
          </p:nvCxnSpPr>
          <p:spPr>
            <a:xfrm>
              <a:off x="639675" y="3693697"/>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329" name="Google Shape;329;p58"/>
            <p:cNvCxnSpPr/>
            <p:nvPr/>
          </p:nvCxnSpPr>
          <p:spPr>
            <a:xfrm>
              <a:off x="639675" y="4143997"/>
              <a:ext cx="7858800" cy="0"/>
            </a:xfrm>
            <a:prstGeom prst="straightConnector1">
              <a:avLst/>
            </a:prstGeom>
            <a:noFill/>
            <a:ln w="9525" cap="flat" cmpd="sng">
              <a:solidFill>
                <a:schemeClr val="lt2"/>
              </a:solidFill>
              <a:prstDash val="solid"/>
              <a:round/>
              <a:headEnd type="none" w="med" len="med"/>
              <a:tailEnd type="none" w="med" len="med"/>
            </a:ln>
          </p:spPr>
        </p:cxnSp>
      </p:grpSp>
      <p:cxnSp>
        <p:nvCxnSpPr>
          <p:cNvPr id="330" name="Google Shape;330;p58">
            <a:extLst>
              <a:ext uri="{C183D7F6-B498-43B3-948B-1728B52AA6E4}">
                <adec:decorative xmlns:adec="http://schemas.microsoft.com/office/drawing/2017/decorative" val="1"/>
              </a:ext>
            </a:extLst>
          </p:cNvPr>
          <p:cNvCxnSpPr/>
          <p:nvPr/>
        </p:nvCxnSpPr>
        <p:spPr>
          <a:xfrm>
            <a:off x="639675" y="4617103"/>
            <a:ext cx="7858800" cy="0"/>
          </a:xfrm>
          <a:prstGeom prst="straightConnector1">
            <a:avLst/>
          </a:prstGeom>
          <a:noFill/>
          <a:ln w="9525" cap="flat" cmpd="sng">
            <a:solidFill>
              <a:schemeClr val="lt2"/>
            </a:solidFill>
            <a:prstDash val="solid"/>
            <a:round/>
            <a:headEnd type="none" w="med" len="med"/>
            <a:tailEnd type="none" w="med" len="med"/>
          </a:ln>
        </p:spPr>
      </p:cxnSp>
      <p:sp>
        <p:nvSpPr>
          <p:cNvPr id="319" name="Google Shape;319;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157"/>
          <p:cNvSpPr txBox="1">
            <a:spLocks noGrp="1"/>
          </p:cNvSpPr>
          <p:nvPr>
            <p:ph type="title"/>
          </p:nvPr>
        </p:nvSpPr>
        <p:spPr>
          <a:xfrm>
            <a:off x="294125" y="2050485"/>
            <a:ext cx="8520600" cy="8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Q&amp;A</a:t>
            </a:r>
            <a:endParaRPr/>
          </a:p>
        </p:txBody>
      </p:sp>
      <p:sp>
        <p:nvSpPr>
          <p:cNvPr id="1064" name="Google Shape;1064;p1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110</a:t>
            </a:fld>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158"/>
          <p:cNvSpPr txBox="1">
            <a:spLocks noGrp="1"/>
          </p:cNvSpPr>
          <p:nvPr>
            <p:ph type="title"/>
          </p:nvPr>
        </p:nvSpPr>
        <p:spPr>
          <a:xfrm>
            <a:off x="569203" y="40445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month</a:t>
            </a:r>
            <a:endParaRPr/>
          </a:p>
        </p:txBody>
      </p:sp>
      <p:sp>
        <p:nvSpPr>
          <p:cNvPr id="1070" name="Google Shape;1070;p158"/>
          <p:cNvSpPr txBox="1">
            <a:spLocks noGrp="1"/>
          </p:cNvSpPr>
          <p:nvPr>
            <p:ph type="subTitle" idx="1"/>
          </p:nvPr>
        </p:nvSpPr>
        <p:spPr>
          <a:xfrm>
            <a:off x="537400" y="872275"/>
            <a:ext cx="85524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latin typeface="Public Sans ExtraBold"/>
                <a:ea typeface="Public Sans ExtraBold"/>
                <a:cs typeface="Public Sans ExtraBold"/>
                <a:sym typeface="Public Sans ExtraBold"/>
              </a:rPr>
              <a:t>November:</a:t>
            </a:r>
            <a:br>
              <a:rPr lang="en" b="0">
                <a:latin typeface="Public Sans ExtraBold"/>
                <a:ea typeface="Public Sans ExtraBold"/>
                <a:cs typeface="Public Sans ExtraBold"/>
                <a:sym typeface="Public Sans ExtraBold"/>
              </a:rPr>
            </a:br>
            <a:r>
              <a:rPr lang="en" b="0">
                <a:latin typeface="Public Sans ExtraBold"/>
                <a:ea typeface="Public Sans ExtraBold"/>
                <a:cs typeface="Public Sans ExtraBold"/>
                <a:sym typeface="Public Sans ExtraBold"/>
              </a:rPr>
              <a:t>Introducing component proposals</a:t>
            </a:r>
            <a:endParaRPr b="0">
              <a:latin typeface="Public Sans ExtraBold"/>
              <a:ea typeface="Public Sans ExtraBold"/>
              <a:cs typeface="Public Sans ExtraBold"/>
              <a:sym typeface="Public Sans ExtraBold"/>
            </a:endParaRPr>
          </a:p>
        </p:txBody>
      </p:sp>
      <p:sp>
        <p:nvSpPr>
          <p:cNvPr id="1071" name="Google Shape;1071;p158"/>
          <p:cNvSpPr txBox="1">
            <a:spLocks noGrp="1"/>
          </p:cNvSpPr>
          <p:nvPr>
            <p:ph type="body" idx="2"/>
          </p:nvPr>
        </p:nvSpPr>
        <p:spPr>
          <a:xfrm>
            <a:off x="1109800" y="2521297"/>
            <a:ext cx="7330500" cy="1988700"/>
          </a:xfrm>
          <a:prstGeom prst="rect">
            <a:avLst/>
          </a:prstGeom>
        </p:spPr>
        <p:txBody>
          <a:bodyPr spcFirstLastPara="1" wrap="square" lIns="91425" tIns="91425" rIns="91425" bIns="91425" anchor="t" anchorCtr="0">
            <a:noAutofit/>
          </a:bodyPr>
          <a:lstStyle/>
          <a:p>
            <a:pPr marL="457200" lvl="0" indent="-406400" algn="l" rtl="0">
              <a:spcBef>
                <a:spcPts val="0"/>
              </a:spcBef>
              <a:spcAft>
                <a:spcPts val="0"/>
              </a:spcAft>
              <a:buSzPts val="2800"/>
              <a:buChar char="●"/>
            </a:pPr>
            <a:r>
              <a:rPr lang="en"/>
              <a:t>#uswds-public</a:t>
            </a:r>
            <a:endParaRPr/>
          </a:p>
          <a:p>
            <a:pPr marL="457200" lvl="0" indent="-406400" algn="l" rtl="0">
              <a:spcBef>
                <a:spcPts val="1300"/>
              </a:spcBef>
              <a:spcAft>
                <a:spcPts val="0"/>
              </a:spcAft>
              <a:buSzPts val="2800"/>
              <a:buChar char="●"/>
            </a:pPr>
            <a:r>
              <a:rPr lang="en"/>
              <a:t>github.com/uswds</a:t>
            </a:r>
            <a:endParaRPr/>
          </a:p>
          <a:p>
            <a:pPr marL="457200" lvl="0" indent="-406400" algn="l" rtl="0">
              <a:spcBef>
                <a:spcPts val="1300"/>
              </a:spcBef>
              <a:spcAft>
                <a:spcPts val="1300"/>
              </a:spcAft>
              <a:buSzPts val="2800"/>
              <a:buChar char="●"/>
            </a:pPr>
            <a:r>
              <a:rPr lang="en"/>
              <a:t>designsystem.digital.gov</a:t>
            </a:r>
            <a:endParaRPr/>
          </a:p>
        </p:txBody>
      </p:sp>
      <p:sp>
        <p:nvSpPr>
          <p:cNvPr id="1072" name="Google Shape;1072;p1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9"/>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USWDS 3.7.0</a:t>
            </a:r>
            <a:endParaRPr>
              <a:solidFill>
                <a:schemeClr val="lt1"/>
              </a:solidFill>
            </a:endParaRPr>
          </a:p>
          <a:p>
            <a:pPr marL="0" lvl="0" indent="0" algn="ctr" rtl="0">
              <a:spcBef>
                <a:spcPts val="0"/>
              </a:spcBef>
              <a:spcAft>
                <a:spcPts val="0"/>
              </a:spcAft>
              <a:buNone/>
            </a:pPr>
            <a:r>
              <a:rPr lang="en">
                <a:solidFill>
                  <a:schemeClr val="accent4"/>
                </a:solidFill>
                <a:latin typeface="Public Sans Light"/>
                <a:ea typeface="Public Sans Light"/>
                <a:cs typeface="Public Sans Light"/>
                <a:sym typeface="Public Sans Light"/>
              </a:rPr>
              <a:t>Coming soon</a:t>
            </a:r>
            <a:endParaRPr>
              <a:solidFill>
                <a:schemeClr val="accent4"/>
              </a:solidFill>
              <a:latin typeface="Public Sans Light"/>
              <a:ea typeface="Public Sans Light"/>
              <a:cs typeface="Public Sans Light"/>
              <a:sym typeface="Public Sans Light"/>
            </a:endParaRPr>
          </a:p>
        </p:txBody>
      </p:sp>
      <p:sp>
        <p:nvSpPr>
          <p:cNvPr id="336" name="Google Shape;336;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6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Open discussion </a:t>
            </a:r>
            <a:br>
              <a:rPr lang="en" dirty="0">
                <a:solidFill>
                  <a:schemeClr val="lt1"/>
                </a:solidFill>
              </a:rPr>
            </a:br>
            <a:r>
              <a:rPr lang="en" dirty="0">
                <a:solidFill>
                  <a:srgbClr val="FFBE2E"/>
                </a:solidFill>
              </a:rPr>
              <a:t>HTML Sitemaps</a:t>
            </a:r>
            <a:endParaRPr dirty="0">
              <a:solidFill>
                <a:srgbClr val="FFBE2E"/>
              </a:solidFill>
            </a:endParaRPr>
          </a:p>
          <a:p>
            <a:pPr marL="0" lvl="0" indent="0" algn="ctr" rtl="0">
              <a:spcBef>
                <a:spcPts val="0"/>
              </a:spcBef>
              <a:spcAft>
                <a:spcPts val="0"/>
              </a:spcAft>
              <a:buNone/>
            </a:pPr>
            <a:endParaRPr dirty="0">
              <a:solidFill>
                <a:srgbClr val="FFBE2E"/>
              </a:solidFill>
            </a:endParaRPr>
          </a:p>
          <a:p>
            <a:pPr marL="0" lvl="0" indent="0" algn="ctr" rtl="0">
              <a:spcBef>
                <a:spcPts val="0"/>
              </a:spcBef>
              <a:spcAft>
                <a:spcPts val="0"/>
              </a:spcAft>
              <a:buNone/>
            </a:pPr>
            <a:r>
              <a:rPr lang="en" sz="2400" dirty="0" err="1">
                <a:solidFill>
                  <a:srgbClr val="FFBE2E"/>
                </a:solidFill>
                <a:latin typeface="Public Sans"/>
                <a:ea typeface="Public Sans"/>
                <a:cs typeface="Public Sans"/>
                <a:sym typeface="Public Sans"/>
                <a:hlinkClick r:id="rId3"/>
              </a:rPr>
              <a:t>github.com</a:t>
            </a:r>
            <a:r>
              <a:rPr lang="en" sz="2400" dirty="0">
                <a:solidFill>
                  <a:srgbClr val="FFBE2E"/>
                </a:solidFill>
                <a:latin typeface="Public Sans"/>
                <a:ea typeface="Public Sans"/>
                <a:cs typeface="Public Sans"/>
                <a:sym typeface="Public Sans"/>
                <a:hlinkClick r:id="rId3"/>
              </a:rPr>
              <a:t>/</a:t>
            </a:r>
            <a:r>
              <a:rPr lang="en" sz="2400" dirty="0" err="1">
                <a:solidFill>
                  <a:srgbClr val="FFBE2E"/>
                </a:solidFill>
                <a:latin typeface="Public Sans"/>
                <a:ea typeface="Public Sans"/>
                <a:cs typeface="Public Sans"/>
                <a:sym typeface="Public Sans"/>
                <a:hlinkClick r:id="rId3"/>
              </a:rPr>
              <a:t>uswds</a:t>
            </a:r>
            <a:r>
              <a:rPr lang="en" sz="2400" dirty="0">
                <a:solidFill>
                  <a:srgbClr val="FFBE2E"/>
                </a:solidFill>
                <a:latin typeface="Public Sans"/>
                <a:ea typeface="Public Sans"/>
                <a:cs typeface="Public Sans"/>
                <a:sym typeface="Public Sans"/>
                <a:hlinkClick r:id="rId3"/>
              </a:rPr>
              <a:t>/</a:t>
            </a:r>
            <a:r>
              <a:rPr lang="en" sz="2400" dirty="0" err="1">
                <a:solidFill>
                  <a:srgbClr val="FFBE2E"/>
                </a:solidFill>
                <a:latin typeface="Public Sans"/>
                <a:ea typeface="Public Sans"/>
                <a:cs typeface="Public Sans"/>
                <a:sym typeface="Public Sans"/>
                <a:hlinkClick r:id="rId3"/>
              </a:rPr>
              <a:t>uswds</a:t>
            </a:r>
            <a:r>
              <a:rPr lang="en" sz="2400" dirty="0">
                <a:solidFill>
                  <a:srgbClr val="FFBE2E"/>
                </a:solidFill>
                <a:latin typeface="Public Sans"/>
                <a:ea typeface="Public Sans"/>
                <a:cs typeface="Public Sans"/>
                <a:sym typeface="Public Sans"/>
                <a:hlinkClick r:id="rId3"/>
              </a:rPr>
              <a:t>/</a:t>
            </a:r>
            <a:r>
              <a:rPr lang="en" sz="2400" dirty="0">
                <a:solidFill>
                  <a:schemeClr val="lt1"/>
                </a:solidFill>
                <a:latin typeface="Public Sans"/>
                <a:ea typeface="Public Sans"/>
                <a:cs typeface="Public Sans"/>
                <a:sym typeface="Public Sans"/>
                <a:hlinkClick r:id="rId3"/>
              </a:rPr>
              <a:t>discussions/5561</a:t>
            </a:r>
            <a:endParaRPr dirty="0">
              <a:solidFill>
                <a:srgbClr val="FFBE2E"/>
              </a:solidFill>
            </a:endParaRPr>
          </a:p>
        </p:txBody>
      </p:sp>
      <p:sp>
        <p:nvSpPr>
          <p:cNvPr id="342" name="Google Shape;342;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6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Open discussion </a:t>
            </a:r>
            <a:br>
              <a:rPr lang="en" dirty="0">
                <a:solidFill>
                  <a:schemeClr val="lt1"/>
                </a:solidFill>
              </a:rPr>
            </a:br>
            <a:r>
              <a:rPr lang="en" dirty="0">
                <a:solidFill>
                  <a:srgbClr val="FFBE2E"/>
                </a:solidFill>
              </a:rPr>
              <a:t>WCAG 2.2</a:t>
            </a:r>
            <a:endParaRPr dirty="0">
              <a:solidFill>
                <a:srgbClr val="FFBE2E"/>
              </a:solidFill>
            </a:endParaRPr>
          </a:p>
          <a:p>
            <a:pPr marL="0" lvl="0" indent="0" algn="ctr" rtl="0">
              <a:spcBef>
                <a:spcPts val="0"/>
              </a:spcBef>
              <a:spcAft>
                <a:spcPts val="0"/>
              </a:spcAft>
              <a:buNone/>
            </a:pPr>
            <a:endParaRPr dirty="0">
              <a:solidFill>
                <a:srgbClr val="FFBE2E"/>
              </a:solidFill>
            </a:endParaRPr>
          </a:p>
          <a:p>
            <a:pPr marL="0" lvl="0" indent="0" algn="ctr" rtl="0">
              <a:spcBef>
                <a:spcPts val="0"/>
              </a:spcBef>
              <a:spcAft>
                <a:spcPts val="0"/>
              </a:spcAft>
              <a:buNone/>
            </a:pPr>
            <a:r>
              <a:rPr lang="en" sz="2400" dirty="0" err="1">
                <a:solidFill>
                  <a:srgbClr val="FFBE2E"/>
                </a:solidFill>
                <a:latin typeface="Public Sans"/>
                <a:ea typeface="Public Sans"/>
                <a:cs typeface="Public Sans"/>
                <a:sym typeface="Public Sans"/>
                <a:hlinkClick r:id="rId3"/>
              </a:rPr>
              <a:t>github.com</a:t>
            </a:r>
            <a:r>
              <a:rPr lang="en" sz="2400" dirty="0">
                <a:solidFill>
                  <a:srgbClr val="FFBE2E"/>
                </a:solidFill>
                <a:latin typeface="Public Sans"/>
                <a:ea typeface="Public Sans"/>
                <a:cs typeface="Public Sans"/>
                <a:sym typeface="Public Sans"/>
                <a:hlinkClick r:id="rId3"/>
              </a:rPr>
              <a:t>/</a:t>
            </a:r>
            <a:r>
              <a:rPr lang="en" sz="2400" dirty="0" err="1">
                <a:solidFill>
                  <a:srgbClr val="FFBE2E"/>
                </a:solidFill>
                <a:latin typeface="Public Sans"/>
                <a:ea typeface="Public Sans"/>
                <a:cs typeface="Public Sans"/>
                <a:sym typeface="Public Sans"/>
                <a:hlinkClick r:id="rId3"/>
              </a:rPr>
              <a:t>uswds</a:t>
            </a:r>
            <a:r>
              <a:rPr lang="en" sz="2400" dirty="0">
                <a:solidFill>
                  <a:srgbClr val="FFBE2E"/>
                </a:solidFill>
                <a:latin typeface="Public Sans"/>
                <a:ea typeface="Public Sans"/>
                <a:cs typeface="Public Sans"/>
                <a:sym typeface="Public Sans"/>
                <a:hlinkClick r:id="rId3"/>
              </a:rPr>
              <a:t>/</a:t>
            </a:r>
            <a:r>
              <a:rPr lang="en" sz="2400" dirty="0" err="1">
                <a:solidFill>
                  <a:srgbClr val="FFBE2E"/>
                </a:solidFill>
                <a:latin typeface="Public Sans"/>
                <a:ea typeface="Public Sans"/>
                <a:cs typeface="Public Sans"/>
                <a:sym typeface="Public Sans"/>
                <a:hlinkClick r:id="rId3"/>
              </a:rPr>
              <a:t>uswds</a:t>
            </a:r>
            <a:r>
              <a:rPr lang="en" sz="2400" dirty="0">
                <a:solidFill>
                  <a:srgbClr val="FFBE2E"/>
                </a:solidFill>
                <a:latin typeface="Public Sans"/>
                <a:ea typeface="Public Sans"/>
                <a:cs typeface="Public Sans"/>
                <a:sym typeface="Public Sans"/>
                <a:hlinkClick r:id="rId3"/>
              </a:rPr>
              <a:t>/</a:t>
            </a:r>
            <a:r>
              <a:rPr lang="en" sz="2400" dirty="0">
                <a:solidFill>
                  <a:schemeClr val="lt1"/>
                </a:solidFill>
                <a:latin typeface="Public Sans"/>
                <a:ea typeface="Public Sans"/>
                <a:cs typeface="Public Sans"/>
                <a:sym typeface="Public Sans"/>
                <a:hlinkClick r:id="rId3"/>
              </a:rPr>
              <a:t>discussions/5569</a:t>
            </a:r>
            <a:endParaRPr sz="2400" dirty="0">
              <a:solidFill>
                <a:schemeClr val="lt1"/>
              </a:solidFill>
              <a:latin typeface="Public Sans"/>
              <a:ea typeface="Public Sans"/>
              <a:cs typeface="Public Sans"/>
              <a:sym typeface="Public Sans"/>
            </a:endParaRPr>
          </a:p>
        </p:txBody>
      </p:sp>
      <p:sp>
        <p:nvSpPr>
          <p:cNvPr id="348" name="Google Shape;348;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62"/>
          <p:cNvSpPr txBox="1">
            <a:spLocks noGrp="1"/>
          </p:cNvSpPr>
          <p:nvPr>
            <p:ph type="title"/>
          </p:nvPr>
        </p:nvSpPr>
        <p:spPr>
          <a:xfrm>
            <a:off x="311700" y="1362200"/>
            <a:ext cx="8555100" cy="106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Operationalizing user research</a:t>
            </a:r>
            <a:endParaRPr>
              <a:solidFill>
                <a:schemeClr val="lt1"/>
              </a:solidFill>
            </a:endParaRPr>
          </a:p>
          <a:p>
            <a:pPr marL="0" lvl="0" indent="0" algn="ctr" rtl="0">
              <a:spcBef>
                <a:spcPts val="0"/>
              </a:spcBef>
              <a:spcAft>
                <a:spcPts val="0"/>
              </a:spcAft>
              <a:buNone/>
            </a:pPr>
            <a:r>
              <a:rPr lang="en">
                <a:latin typeface="Public Sans ExtraLight"/>
                <a:ea typeface="Public Sans ExtraLight"/>
                <a:cs typeface="Public Sans ExtraLight"/>
                <a:sym typeface="Public Sans ExtraLight"/>
              </a:rPr>
              <a:t>A focus on people with disabilities</a:t>
            </a:r>
            <a:endParaRPr>
              <a:latin typeface="Public Sans ExtraLight"/>
              <a:ea typeface="Public Sans ExtraLight"/>
              <a:cs typeface="Public Sans ExtraLight"/>
              <a:sym typeface="Public Sans ExtraLight"/>
            </a:endParaRPr>
          </a:p>
        </p:txBody>
      </p:sp>
      <p:sp>
        <p:nvSpPr>
          <p:cNvPr id="354" name="Google Shape;354;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6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We have a research page?</a:t>
            </a:r>
            <a:endParaRPr>
              <a:solidFill>
                <a:schemeClr val="lt1"/>
              </a:solidFill>
            </a:endParaRPr>
          </a:p>
        </p:txBody>
      </p:sp>
      <p:sp>
        <p:nvSpPr>
          <p:cNvPr id="360" name="Google Shape;360;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Oh.</a:t>
            </a:r>
            <a:endParaRPr>
              <a:solidFill>
                <a:schemeClr val="lt1"/>
              </a:solidFill>
            </a:endParaRPr>
          </a:p>
        </p:txBody>
      </p:sp>
      <p:sp>
        <p:nvSpPr>
          <p:cNvPr id="366" name="Google Shape;366;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2"/>
                </a:solidFill>
                <a:latin typeface="Public Sans"/>
                <a:ea typeface="Public Sans"/>
                <a:cs typeface="Public Sans"/>
                <a:sym typeface="Public Sans"/>
              </a:rPr>
              <a:t>“User research is a core aspect of USWDS as it’s our main source of feedback and inspiration for future product development.”</a:t>
            </a: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r>
              <a:rPr lang="en">
                <a:solidFill>
                  <a:schemeClr val="lt1"/>
                </a:solidFill>
              </a:rPr>
              <a:t>Yes.</a:t>
            </a:r>
            <a:endParaRPr>
              <a:solidFill>
                <a:schemeClr val="lt1"/>
              </a:solidFill>
            </a:endParaRPr>
          </a:p>
        </p:txBody>
      </p:sp>
      <p:sp>
        <p:nvSpPr>
          <p:cNvPr id="372" name="Google Shape;372;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2"/>
                </a:solidFill>
                <a:latin typeface="Public Sans"/>
                <a:ea typeface="Public Sans"/>
                <a:cs typeface="Public Sans"/>
                <a:sym typeface="Public Sans"/>
              </a:rPr>
              <a:t>“One of our challenges </a:t>
            </a:r>
            <a:br>
              <a:rPr lang="en" sz="3200">
                <a:solidFill>
                  <a:schemeClr val="dk2"/>
                </a:solidFill>
                <a:latin typeface="Public Sans"/>
                <a:ea typeface="Public Sans"/>
                <a:cs typeface="Public Sans"/>
                <a:sym typeface="Public Sans"/>
              </a:rPr>
            </a:br>
            <a:r>
              <a:rPr lang="en" sz="3200">
                <a:solidFill>
                  <a:schemeClr val="dk2"/>
                </a:solidFill>
                <a:latin typeface="Public Sans"/>
                <a:ea typeface="Public Sans"/>
                <a:cs typeface="Public Sans"/>
                <a:sym typeface="Public Sans"/>
              </a:rPr>
              <a:t>is knowing who is interested in being </a:t>
            </a:r>
            <a:br>
              <a:rPr lang="en" sz="3200">
                <a:solidFill>
                  <a:schemeClr val="dk2"/>
                </a:solidFill>
                <a:latin typeface="Public Sans"/>
                <a:ea typeface="Public Sans"/>
                <a:cs typeface="Public Sans"/>
                <a:sym typeface="Public Sans"/>
              </a:rPr>
            </a:br>
            <a:r>
              <a:rPr lang="en" sz="3200">
                <a:solidFill>
                  <a:schemeClr val="dk2"/>
                </a:solidFill>
                <a:latin typeface="Public Sans"/>
                <a:ea typeface="Public Sans"/>
                <a:cs typeface="Public Sans"/>
                <a:sym typeface="Public Sans"/>
              </a:rPr>
              <a:t>part of our user research.”</a:t>
            </a: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r>
              <a:rPr lang="en">
                <a:solidFill>
                  <a:schemeClr val="lt1"/>
                </a:solidFill>
              </a:rPr>
              <a:t>Yes.</a:t>
            </a:r>
            <a:endParaRPr>
              <a:solidFill>
                <a:schemeClr val="lt1"/>
              </a:solidFill>
            </a:endParaRPr>
          </a:p>
        </p:txBody>
      </p:sp>
      <p:sp>
        <p:nvSpPr>
          <p:cNvPr id="378" name="Google Shape;378;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9"/>
          <p:cNvSpPr txBox="1">
            <a:spLocks noGrp="1"/>
          </p:cNvSpPr>
          <p:nvPr>
            <p:ph type="ctrTitle"/>
          </p:nvPr>
        </p:nvSpPr>
        <p:spPr>
          <a:xfrm>
            <a:off x="311700" y="1132940"/>
            <a:ext cx="85206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a:latin typeface="Public Sans ExtraBold"/>
                <a:ea typeface="Public Sans ExtraBold"/>
                <a:cs typeface="Public Sans ExtraBold"/>
                <a:sym typeface="Public Sans ExtraBold"/>
              </a:rPr>
              <a:t>Hi!</a:t>
            </a:r>
            <a:endParaRPr b="0">
              <a:latin typeface="Public Sans ExtraBold"/>
              <a:ea typeface="Public Sans ExtraBold"/>
              <a:cs typeface="Public Sans ExtraBold"/>
              <a:sym typeface="Public Sans ExtraBold"/>
            </a:endParaRPr>
          </a:p>
        </p:txBody>
      </p:sp>
      <p:sp>
        <p:nvSpPr>
          <p:cNvPr id="253" name="Google Shape;253;p49"/>
          <p:cNvSpPr txBox="1">
            <a:spLocks noGrp="1"/>
          </p:cNvSpPr>
          <p:nvPr>
            <p:ph type="subTitle" idx="1"/>
          </p:nvPr>
        </p:nvSpPr>
        <p:spPr>
          <a:xfrm>
            <a:off x="311700" y="169973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 for being here!</a:t>
            </a:r>
            <a:endParaRPr/>
          </a:p>
        </p:txBody>
      </p:sp>
      <p:pic>
        <p:nvPicPr>
          <p:cNvPr id="254" name="Google Shape;254;p49" descr="Avatar of Dan Williams"/>
          <p:cNvPicPr preferRelativeResize="0">
            <a:picLocks noGrp="1"/>
          </p:cNvPicPr>
          <p:nvPr>
            <p:ph type="pic" idx="2"/>
          </p:nvPr>
        </p:nvPicPr>
        <p:blipFill rotWithShape="1">
          <a:blip r:embed="rId3">
            <a:alphaModFix/>
          </a:blip>
          <a:srcRect/>
          <a:stretch/>
        </p:blipFill>
        <p:spPr>
          <a:xfrm>
            <a:off x="3898200" y="3464650"/>
            <a:ext cx="1347600" cy="1678800"/>
          </a:xfrm>
          <a:prstGeom prst="rect">
            <a:avLst/>
          </a:prstGeom>
        </p:spPr>
      </p:pic>
      <p:sp>
        <p:nvSpPr>
          <p:cNvPr id="255" name="Google Shape;255;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2"/>
                </a:solidFill>
                <a:latin typeface="Public Sans"/>
                <a:ea typeface="Public Sans"/>
                <a:cs typeface="Public Sans"/>
                <a:sym typeface="Public Sans"/>
              </a:rPr>
              <a:t>“One of the most consistent ways we have collected feedback has been by conducting interviews with digital service teams.”</a:t>
            </a: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endParaRPr sz="3200">
              <a:solidFill>
                <a:schemeClr val="dk2"/>
              </a:solidFill>
              <a:latin typeface="Public Sans"/>
              <a:ea typeface="Public Sans"/>
              <a:cs typeface="Public Sans"/>
              <a:sym typeface="Public Sans"/>
            </a:endParaRPr>
          </a:p>
          <a:p>
            <a:pPr marL="0" lvl="0" indent="0" algn="ctr" rtl="0">
              <a:spcBef>
                <a:spcPts val="0"/>
              </a:spcBef>
              <a:spcAft>
                <a:spcPts val="0"/>
              </a:spcAft>
              <a:buNone/>
            </a:pPr>
            <a:r>
              <a:rPr lang="en">
                <a:solidFill>
                  <a:schemeClr val="lt1"/>
                </a:solidFill>
              </a:rPr>
              <a:t>Yes.</a:t>
            </a:r>
            <a:endParaRPr>
              <a:solidFill>
                <a:schemeClr val="lt1"/>
              </a:solidFill>
            </a:endParaRPr>
          </a:p>
        </p:txBody>
      </p:sp>
      <p:sp>
        <p:nvSpPr>
          <p:cNvPr id="384" name="Google Shape;384;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8"/>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But research has been a challenge</a:t>
            </a:r>
            <a:endParaRPr>
              <a:solidFill>
                <a:schemeClr val="lt1"/>
              </a:solidFill>
            </a:endParaRPr>
          </a:p>
        </p:txBody>
      </p:sp>
      <p:sp>
        <p:nvSpPr>
          <p:cNvPr id="390" name="Google Shape;390;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69"/>
          <p:cNvSpPr txBox="1">
            <a:spLocks noGrp="1"/>
          </p:cNvSpPr>
          <p:nvPr>
            <p:ph type="title"/>
          </p:nvPr>
        </p:nvSpPr>
        <p:spPr>
          <a:xfrm>
            <a:off x="533157" y="445025"/>
            <a:ext cx="819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What we’ve done is a hodgepodge</a:t>
            </a:r>
            <a:endParaRPr sz="1600">
              <a:solidFill>
                <a:schemeClr val="accent1"/>
              </a:solidFill>
              <a:latin typeface="IBM Plex Mono"/>
              <a:ea typeface="IBM Plex Mono"/>
              <a:cs typeface="IBM Plex Mono"/>
              <a:sym typeface="IBM Plex Mono"/>
            </a:endParaRPr>
          </a:p>
        </p:txBody>
      </p:sp>
      <p:sp>
        <p:nvSpPr>
          <p:cNvPr id="397" name="Google Shape;397;p69"/>
          <p:cNvSpPr txBox="1">
            <a:spLocks noGrp="1"/>
          </p:cNvSpPr>
          <p:nvPr>
            <p:ph type="body" idx="1"/>
          </p:nvPr>
        </p:nvSpPr>
        <p:spPr>
          <a:xfrm>
            <a:off x="83100" y="1273375"/>
            <a:ext cx="8415300" cy="31446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dk1"/>
              </a:buClr>
              <a:buSzPts val="2400"/>
              <a:buChar char="●"/>
            </a:pPr>
            <a:r>
              <a:rPr lang="en" sz="2400"/>
              <a:t>Building from trusted sources</a:t>
            </a:r>
            <a:endParaRPr sz="2400"/>
          </a:p>
          <a:p>
            <a:pPr marL="457200" lvl="0" indent="-381000" algn="l" rtl="0">
              <a:spcBef>
                <a:spcPts val="1000"/>
              </a:spcBef>
              <a:spcAft>
                <a:spcPts val="0"/>
              </a:spcAft>
              <a:buClr>
                <a:schemeClr val="dk1"/>
              </a:buClr>
              <a:buSzPts val="2400"/>
              <a:buChar char="●"/>
            </a:pPr>
            <a:r>
              <a:rPr lang="en" sz="2400"/>
              <a:t>Peer review with community</a:t>
            </a:r>
            <a:endParaRPr sz="2400"/>
          </a:p>
          <a:p>
            <a:pPr marL="457200" lvl="0" indent="-381000" algn="l" rtl="0">
              <a:spcBef>
                <a:spcPts val="1000"/>
              </a:spcBef>
              <a:spcAft>
                <a:spcPts val="0"/>
              </a:spcAft>
              <a:buClr>
                <a:schemeClr val="dk1"/>
              </a:buClr>
              <a:buSzPts val="2400"/>
              <a:buChar char="●"/>
            </a:pPr>
            <a:r>
              <a:rPr lang="en" sz="2400"/>
              <a:t>Occasional focused usability research</a:t>
            </a:r>
            <a:endParaRPr sz="2400"/>
          </a:p>
          <a:p>
            <a:pPr marL="457200" lvl="0" indent="-381000" algn="l" rtl="0">
              <a:spcBef>
                <a:spcPts val="1000"/>
              </a:spcBef>
              <a:spcAft>
                <a:spcPts val="0"/>
              </a:spcAft>
              <a:buClr>
                <a:schemeClr val="dk1"/>
              </a:buClr>
              <a:buSzPts val="2400"/>
              <a:buChar char="●"/>
            </a:pPr>
            <a:r>
              <a:rPr lang="en" sz="2400"/>
              <a:t>User acceptance testing before launch</a:t>
            </a:r>
            <a:endParaRPr sz="2400"/>
          </a:p>
          <a:p>
            <a:pPr marL="457200" lvl="0" indent="-381000" algn="l" rtl="0">
              <a:spcBef>
                <a:spcPts val="1000"/>
              </a:spcBef>
              <a:spcAft>
                <a:spcPts val="1000"/>
              </a:spcAft>
              <a:buClr>
                <a:schemeClr val="dk1"/>
              </a:buClr>
              <a:buSzPts val="2400"/>
              <a:buChar char="●"/>
            </a:pPr>
            <a:r>
              <a:rPr lang="en" sz="2400"/>
              <a:t>Open source community feedback</a:t>
            </a:r>
            <a:endParaRPr sz="2400"/>
          </a:p>
        </p:txBody>
      </p:sp>
      <p:grpSp>
        <p:nvGrpSpPr>
          <p:cNvPr id="398" name="Google Shape;398;p69">
            <a:extLst>
              <a:ext uri="{C183D7F6-B498-43B3-948B-1728B52AA6E4}">
                <adec:decorative xmlns:adec="http://schemas.microsoft.com/office/drawing/2017/decorative" val="1"/>
              </a:ext>
            </a:extLst>
          </p:cNvPr>
          <p:cNvGrpSpPr/>
          <p:nvPr/>
        </p:nvGrpSpPr>
        <p:grpSpPr>
          <a:xfrm>
            <a:off x="639675" y="1309450"/>
            <a:ext cx="7858800" cy="2384247"/>
            <a:chOff x="639675" y="1309450"/>
            <a:chExt cx="7858800" cy="2384247"/>
          </a:xfrm>
        </p:grpSpPr>
        <p:grpSp>
          <p:nvGrpSpPr>
            <p:cNvPr id="399" name="Google Shape;399;p69"/>
            <p:cNvGrpSpPr/>
            <p:nvPr/>
          </p:nvGrpSpPr>
          <p:grpSpPr>
            <a:xfrm>
              <a:off x="639675" y="1309450"/>
              <a:ext cx="7858800" cy="1908141"/>
              <a:chOff x="639675" y="1766650"/>
              <a:chExt cx="7858800" cy="1908141"/>
            </a:xfrm>
          </p:grpSpPr>
          <p:cxnSp>
            <p:nvCxnSpPr>
              <p:cNvPr id="400" name="Google Shape;400;p69"/>
              <p:cNvCxnSpPr/>
              <p:nvPr/>
            </p:nvCxnSpPr>
            <p:spPr>
              <a:xfrm>
                <a:off x="639675" y="1766650"/>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401" name="Google Shape;401;p69"/>
              <p:cNvCxnSpPr/>
              <p:nvPr/>
            </p:nvCxnSpPr>
            <p:spPr>
              <a:xfrm>
                <a:off x="639675" y="2234989"/>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402" name="Google Shape;402;p69"/>
              <p:cNvCxnSpPr/>
              <p:nvPr/>
            </p:nvCxnSpPr>
            <p:spPr>
              <a:xfrm>
                <a:off x="639675" y="2697617"/>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403" name="Google Shape;403;p69"/>
              <p:cNvCxnSpPr/>
              <p:nvPr/>
            </p:nvCxnSpPr>
            <p:spPr>
              <a:xfrm>
                <a:off x="639675" y="3183095"/>
                <a:ext cx="7858800" cy="0"/>
              </a:xfrm>
              <a:prstGeom prst="straightConnector1">
                <a:avLst/>
              </a:prstGeom>
              <a:noFill/>
              <a:ln w="9525" cap="flat" cmpd="sng">
                <a:solidFill>
                  <a:schemeClr val="lt2"/>
                </a:solidFill>
                <a:prstDash val="solid"/>
                <a:round/>
                <a:headEnd type="none" w="med" len="med"/>
                <a:tailEnd type="none" w="med" len="med"/>
              </a:ln>
            </p:spPr>
          </p:cxnSp>
          <p:cxnSp>
            <p:nvCxnSpPr>
              <p:cNvPr id="404" name="Google Shape;404;p69"/>
              <p:cNvCxnSpPr/>
              <p:nvPr/>
            </p:nvCxnSpPr>
            <p:spPr>
              <a:xfrm>
                <a:off x="639675" y="3674791"/>
                <a:ext cx="7858800" cy="0"/>
              </a:xfrm>
              <a:prstGeom prst="straightConnector1">
                <a:avLst/>
              </a:prstGeom>
              <a:noFill/>
              <a:ln w="9525" cap="flat" cmpd="sng">
                <a:solidFill>
                  <a:schemeClr val="lt2"/>
                </a:solidFill>
                <a:prstDash val="solid"/>
                <a:round/>
                <a:headEnd type="none" w="med" len="med"/>
                <a:tailEnd type="none" w="med" len="med"/>
              </a:ln>
            </p:spPr>
          </p:cxnSp>
        </p:grpSp>
        <p:cxnSp>
          <p:nvCxnSpPr>
            <p:cNvPr id="405" name="Google Shape;405;p69"/>
            <p:cNvCxnSpPr/>
            <p:nvPr/>
          </p:nvCxnSpPr>
          <p:spPr>
            <a:xfrm>
              <a:off x="639675" y="3693697"/>
              <a:ext cx="7858800" cy="0"/>
            </a:xfrm>
            <a:prstGeom prst="straightConnector1">
              <a:avLst/>
            </a:prstGeom>
            <a:noFill/>
            <a:ln w="9525" cap="flat" cmpd="sng">
              <a:solidFill>
                <a:schemeClr val="lt2"/>
              </a:solidFill>
              <a:prstDash val="solid"/>
              <a:round/>
              <a:headEnd type="none" w="med" len="med"/>
              <a:tailEnd type="none" w="med" len="med"/>
            </a:ln>
          </p:spPr>
        </p:cxnSp>
      </p:grpSp>
      <p:sp>
        <p:nvSpPr>
          <p:cNvPr id="396" name="Google Shape;396;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7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The reality: </a:t>
            </a:r>
            <a:br>
              <a:rPr lang="en">
                <a:solidFill>
                  <a:schemeClr val="dk2"/>
                </a:solidFill>
              </a:rPr>
            </a:br>
            <a:r>
              <a:rPr lang="en">
                <a:solidFill>
                  <a:schemeClr val="dk2"/>
                </a:solidFill>
              </a:rPr>
              <a:t>We need to be more proactive</a:t>
            </a:r>
            <a:endParaRPr>
              <a:solidFill>
                <a:schemeClr val="lt1"/>
              </a:solidFill>
            </a:endParaRPr>
          </a:p>
        </p:txBody>
      </p:sp>
      <p:sp>
        <p:nvSpPr>
          <p:cNvPr id="411" name="Google Shape;411;p7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7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Our research is only getting older</a:t>
            </a:r>
            <a:endParaRPr>
              <a:solidFill>
                <a:schemeClr val="lt1"/>
              </a:solidFill>
            </a:endParaRPr>
          </a:p>
        </p:txBody>
      </p:sp>
      <p:sp>
        <p:nvSpPr>
          <p:cNvPr id="417" name="Google Shape;417;p7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7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Our need:</a:t>
            </a:r>
            <a:br>
              <a:rPr lang="en">
                <a:solidFill>
                  <a:schemeClr val="dk2"/>
                </a:solidFill>
              </a:rPr>
            </a:br>
            <a:r>
              <a:rPr lang="en">
                <a:solidFill>
                  <a:schemeClr val="dk2"/>
                </a:solidFill>
              </a:rPr>
              <a:t>Conduct inclusive research</a:t>
            </a:r>
            <a:endParaRPr>
              <a:solidFill>
                <a:schemeClr val="lt1"/>
              </a:solidFill>
            </a:endParaRPr>
          </a:p>
        </p:txBody>
      </p:sp>
      <p:sp>
        <p:nvSpPr>
          <p:cNvPr id="423" name="Google Shape;423;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7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Our roadmap:</a:t>
            </a:r>
            <a:br>
              <a:rPr lang="en">
                <a:solidFill>
                  <a:schemeClr val="dk2"/>
                </a:solidFill>
              </a:rPr>
            </a:br>
            <a:r>
              <a:rPr lang="en">
                <a:solidFill>
                  <a:schemeClr val="dk2"/>
                </a:solidFill>
              </a:rPr>
              <a:t>Conduct inclusive research</a:t>
            </a:r>
            <a:endParaRPr>
              <a:solidFill>
                <a:schemeClr val="lt1"/>
              </a:solidFill>
            </a:endParaRPr>
          </a:p>
        </p:txBody>
      </p:sp>
      <p:sp>
        <p:nvSpPr>
          <p:cNvPr id="429" name="Google Shape;429;p7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7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M-23-22:</a:t>
            </a:r>
            <a:br>
              <a:rPr lang="en">
                <a:solidFill>
                  <a:schemeClr val="dk2"/>
                </a:solidFill>
              </a:rPr>
            </a:br>
            <a:r>
              <a:rPr lang="en">
                <a:solidFill>
                  <a:schemeClr val="dk2"/>
                </a:solidFill>
              </a:rPr>
              <a:t>Conduct inclusive research</a:t>
            </a:r>
            <a:endParaRPr>
              <a:solidFill>
                <a:schemeClr val="lt1"/>
              </a:solidFill>
            </a:endParaRPr>
          </a:p>
        </p:txBody>
      </p:sp>
      <p:sp>
        <p:nvSpPr>
          <p:cNvPr id="435" name="Google Shape;435;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7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So how do we </a:t>
            </a:r>
            <a:endParaRPr>
              <a:solidFill>
                <a:schemeClr val="dk2"/>
              </a:solidFill>
            </a:endParaRPr>
          </a:p>
          <a:p>
            <a:pPr marL="0" lvl="0" indent="0" algn="ctr" rtl="0">
              <a:spcBef>
                <a:spcPts val="0"/>
              </a:spcBef>
              <a:spcAft>
                <a:spcPts val="0"/>
              </a:spcAft>
              <a:buNone/>
            </a:pPr>
            <a:r>
              <a:rPr lang="en">
                <a:solidFill>
                  <a:schemeClr val="dk2"/>
                </a:solidFill>
              </a:rPr>
              <a:t>conduct inclusive research?</a:t>
            </a:r>
            <a:endParaRPr>
              <a:solidFill>
                <a:schemeClr val="lt1"/>
              </a:solidFill>
            </a:endParaRPr>
          </a:p>
        </p:txBody>
      </p:sp>
      <p:sp>
        <p:nvSpPr>
          <p:cNvPr id="441" name="Google Shape;441;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7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Now is the time</a:t>
            </a:r>
            <a:endParaRPr>
              <a:solidFill>
                <a:schemeClr val="lt1"/>
              </a:solidFill>
            </a:endParaRPr>
          </a:p>
        </p:txBody>
      </p:sp>
      <p:sp>
        <p:nvSpPr>
          <p:cNvPr id="447" name="Google Shape;447;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50"/>
          <p:cNvSpPr txBox="1">
            <a:spLocks noGrp="1"/>
          </p:cNvSpPr>
          <p:nvPr>
            <p:ph type="title"/>
          </p:nvPr>
        </p:nvSpPr>
        <p:spPr>
          <a:xfrm>
            <a:off x="311700" y="978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Agenda</a:t>
            </a:r>
            <a:endParaRPr/>
          </a:p>
        </p:txBody>
      </p:sp>
      <p:sp>
        <p:nvSpPr>
          <p:cNvPr id="261" name="Google Shape;261;p50"/>
          <p:cNvSpPr txBox="1">
            <a:spLocks noGrp="1"/>
          </p:cNvSpPr>
          <p:nvPr>
            <p:ph type="body" idx="1"/>
          </p:nvPr>
        </p:nvSpPr>
        <p:spPr>
          <a:xfrm>
            <a:off x="668400" y="1581925"/>
            <a:ext cx="78072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Site launches</a:t>
            </a:r>
            <a:endParaRPr/>
          </a:p>
          <a:p>
            <a:pPr marL="0" lvl="0" indent="0" algn="ctr" rtl="0">
              <a:spcBef>
                <a:spcPts val="0"/>
              </a:spcBef>
              <a:spcAft>
                <a:spcPts val="0"/>
              </a:spcAft>
              <a:buNone/>
            </a:pPr>
            <a:endParaRPr/>
          </a:p>
        </p:txBody>
      </p:sp>
      <p:sp>
        <p:nvSpPr>
          <p:cNvPr id="262" name="Google Shape;262;p50"/>
          <p:cNvSpPr txBox="1">
            <a:spLocks noGrp="1"/>
          </p:cNvSpPr>
          <p:nvPr>
            <p:ph type="body" idx="2"/>
          </p:nvPr>
        </p:nvSpPr>
        <p:spPr>
          <a:xfrm>
            <a:off x="668400" y="2107215"/>
            <a:ext cx="78072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updates</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63" name="Google Shape;263;p50"/>
          <p:cNvSpPr txBox="1">
            <a:spLocks noGrp="1"/>
          </p:cNvSpPr>
          <p:nvPr>
            <p:ph type="body" idx="3"/>
          </p:nvPr>
        </p:nvSpPr>
        <p:spPr>
          <a:xfrm>
            <a:off x="668400" y="2627506"/>
            <a:ext cx="78072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Operationalizing user research</a:t>
            </a:r>
            <a:endParaRPr/>
          </a:p>
          <a:p>
            <a:pPr marL="0" lvl="0" indent="0" algn="ctr" rtl="0">
              <a:spcBef>
                <a:spcPts val="0"/>
              </a:spcBef>
              <a:spcAft>
                <a:spcPts val="0"/>
              </a:spcAft>
              <a:buNone/>
            </a:pPr>
            <a:r>
              <a:rPr lang="en"/>
              <a:t>Q&amp;A</a:t>
            </a:r>
            <a:endParaRPr/>
          </a:p>
        </p:txBody>
      </p:sp>
      <p:pic>
        <p:nvPicPr>
          <p:cNvPr id="264" name="Google Shape;264;p50" descr="Avatar of Dan Williams"/>
          <p:cNvPicPr preferRelativeResize="0">
            <a:picLocks noGrp="1"/>
          </p:cNvPicPr>
          <p:nvPr>
            <p:ph type="pic" idx="5"/>
          </p:nvPr>
        </p:nvPicPr>
        <p:blipFill rotWithShape="1">
          <a:blip r:embed="rId3">
            <a:alphaModFix/>
          </a:blip>
          <a:srcRect/>
          <a:stretch/>
        </p:blipFill>
        <p:spPr>
          <a:xfrm>
            <a:off x="4235100" y="4303925"/>
            <a:ext cx="673800" cy="839400"/>
          </a:xfrm>
          <a:prstGeom prst="rect">
            <a:avLst/>
          </a:prstGeom>
        </p:spPr>
      </p:pic>
      <p:sp>
        <p:nvSpPr>
          <p:cNvPr id="265" name="Google Shape;265;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1"/>
                                        </p:tgtEl>
                                        <p:attrNameLst>
                                          <p:attrName>style.visibility</p:attrName>
                                        </p:attrNameLst>
                                      </p:cBhvr>
                                      <p:to>
                                        <p:strVal val="visible"/>
                                      </p:to>
                                    </p:set>
                                    <p:animEffect transition="in" filter="fade">
                                      <p:cBhvr>
                                        <p:cTn id="7" dur="100"/>
                                        <p:tgtEl>
                                          <p:spTgt spid="26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2"/>
                                        </p:tgtEl>
                                        <p:attrNameLst>
                                          <p:attrName>style.visibility</p:attrName>
                                        </p:attrNameLst>
                                      </p:cBhvr>
                                      <p:to>
                                        <p:strVal val="visible"/>
                                      </p:to>
                                    </p:set>
                                    <p:animEffect transition="in" filter="fade">
                                      <p:cBhvr>
                                        <p:cTn id="12" dur="100"/>
                                        <p:tgtEl>
                                          <p:spTgt spid="26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3">
                                            <p:txEl>
                                              <p:pRg st="0" end="0"/>
                                            </p:txEl>
                                          </p:spTgt>
                                        </p:tgtEl>
                                        <p:attrNameLst>
                                          <p:attrName>style.visibility</p:attrName>
                                        </p:attrNameLst>
                                      </p:cBhvr>
                                      <p:to>
                                        <p:strVal val="visible"/>
                                      </p:to>
                                    </p:set>
                                    <p:animEffect transition="in" filter="fade">
                                      <p:cBhvr>
                                        <p:cTn id="17" dur="100"/>
                                        <p:tgtEl>
                                          <p:spTgt spid="26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3">
                                            <p:txEl>
                                              <p:pRg st="1" end="1"/>
                                            </p:txEl>
                                          </p:spTgt>
                                        </p:tgtEl>
                                        <p:attrNameLst>
                                          <p:attrName>style.visibility</p:attrName>
                                        </p:attrNameLst>
                                      </p:cBhvr>
                                      <p:to>
                                        <p:strVal val="visible"/>
                                      </p:to>
                                    </p:set>
                                    <p:animEffect transition="in" filter="fade">
                                      <p:cBhvr>
                                        <p:cTn id="22" dur="100"/>
                                        <p:tgtEl>
                                          <p:spTgt spid="26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7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USWDS is maturing as a product</a:t>
            </a:r>
            <a:endParaRPr>
              <a:solidFill>
                <a:schemeClr val="lt1"/>
              </a:solidFill>
            </a:endParaRPr>
          </a:p>
        </p:txBody>
      </p:sp>
      <p:sp>
        <p:nvSpPr>
          <p:cNvPr id="453" name="Google Shape;453;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78"/>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Teams expect more from us</a:t>
            </a:r>
            <a:endParaRPr>
              <a:solidFill>
                <a:schemeClr val="dk2"/>
              </a:solidFill>
            </a:endParaRPr>
          </a:p>
        </p:txBody>
      </p:sp>
      <p:sp>
        <p:nvSpPr>
          <p:cNvPr id="459" name="Google Shape;459;p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79"/>
          <p:cNvSpPr txBox="1">
            <a:spLocks noGrp="1"/>
          </p:cNvSpPr>
          <p:nvPr>
            <p:ph type="title"/>
          </p:nvPr>
        </p:nvSpPr>
        <p:spPr>
          <a:xfrm>
            <a:off x="311700" y="1267066"/>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hypothesis</a:t>
            </a:r>
            <a:endParaRPr/>
          </a:p>
        </p:txBody>
      </p:sp>
      <p:sp>
        <p:nvSpPr>
          <p:cNvPr id="466" name="Google Shape;466;p79"/>
          <p:cNvSpPr txBox="1">
            <a:spLocks noGrp="1"/>
          </p:cNvSpPr>
          <p:nvPr>
            <p:ph type="body" idx="1"/>
          </p:nvPr>
        </p:nvSpPr>
        <p:spPr>
          <a:xfrm>
            <a:off x="668400" y="1870566"/>
            <a:ext cx="7807200" cy="329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If we can get things right for </a:t>
            </a:r>
            <a:br>
              <a:rPr lang="en"/>
            </a:br>
            <a:r>
              <a:rPr lang="en"/>
              <a:t>users with disabilities, </a:t>
            </a:r>
            <a:br>
              <a:rPr lang="en"/>
            </a:br>
            <a:r>
              <a:rPr lang="en"/>
              <a:t>we’re on the right track.</a:t>
            </a:r>
            <a:endParaRPr/>
          </a:p>
        </p:txBody>
      </p:sp>
      <p:sp>
        <p:nvSpPr>
          <p:cNvPr id="465" name="Google Shape;465;p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70"/>
        <p:cNvGrpSpPr/>
        <p:nvPr/>
      </p:nvGrpSpPr>
      <p:grpSpPr>
        <a:xfrm>
          <a:off x="0" y="0"/>
          <a:ext cx="0" cy="0"/>
          <a:chOff x="0" y="0"/>
          <a:chExt cx="0" cy="0"/>
        </a:xfrm>
      </p:grpSpPr>
      <p:sp>
        <p:nvSpPr>
          <p:cNvPr id="471" name="Google Shape;471;p8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Accessibility testing and</a:t>
            </a:r>
            <a:endParaRPr>
              <a:solidFill>
                <a:schemeClr val="dk2"/>
              </a:solidFill>
            </a:endParaRPr>
          </a:p>
          <a:p>
            <a:pPr marL="0" lvl="0" indent="0" algn="ctr" rtl="0">
              <a:spcBef>
                <a:spcPts val="0"/>
              </a:spcBef>
              <a:spcAft>
                <a:spcPts val="0"/>
              </a:spcAft>
              <a:buNone/>
            </a:pPr>
            <a:r>
              <a:rPr lang="en">
                <a:solidFill>
                  <a:schemeClr val="dk2"/>
                </a:solidFill>
              </a:rPr>
              <a:t>usability research</a:t>
            </a:r>
            <a:endParaRPr>
              <a:solidFill>
                <a:schemeClr val="dk2"/>
              </a:solidFill>
            </a:endParaRPr>
          </a:p>
        </p:txBody>
      </p:sp>
      <p:sp>
        <p:nvSpPr>
          <p:cNvPr id="472" name="Google Shape;472;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8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Enough research to know where we needed to ask more questions</a:t>
            </a:r>
            <a:endParaRPr>
              <a:solidFill>
                <a:schemeClr val="dk2"/>
              </a:solidFill>
            </a:endParaRPr>
          </a:p>
        </p:txBody>
      </p:sp>
      <p:sp>
        <p:nvSpPr>
          <p:cNvPr id="478" name="Google Shape;478;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8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Compensation</a:t>
            </a:r>
            <a:endParaRPr>
              <a:solidFill>
                <a:schemeClr val="dk2"/>
              </a:solidFill>
            </a:endParaRPr>
          </a:p>
          <a:p>
            <a:pPr marL="0" lvl="0" indent="0" algn="ctr" rtl="0">
              <a:spcBef>
                <a:spcPts val="0"/>
              </a:spcBef>
              <a:spcAft>
                <a:spcPts val="0"/>
              </a:spcAft>
              <a:buNone/>
            </a:pPr>
            <a:r>
              <a:rPr lang="en">
                <a:solidFill>
                  <a:schemeClr val="dk2"/>
                </a:solidFill>
              </a:rPr>
              <a:t>Recruiting</a:t>
            </a:r>
            <a:endParaRPr>
              <a:solidFill>
                <a:schemeClr val="dk2"/>
              </a:solidFill>
            </a:endParaRPr>
          </a:p>
          <a:p>
            <a:pPr marL="0" lvl="0" indent="0" algn="ctr" rtl="0">
              <a:spcBef>
                <a:spcPts val="0"/>
              </a:spcBef>
              <a:spcAft>
                <a:spcPts val="0"/>
              </a:spcAft>
              <a:buNone/>
            </a:pPr>
            <a:r>
              <a:rPr lang="en">
                <a:solidFill>
                  <a:schemeClr val="dk2"/>
                </a:solidFill>
              </a:rPr>
              <a:t>PRA and Privacy</a:t>
            </a:r>
            <a:endParaRPr>
              <a:solidFill>
                <a:schemeClr val="dk2"/>
              </a:solidFill>
            </a:endParaRPr>
          </a:p>
        </p:txBody>
      </p:sp>
      <p:sp>
        <p:nvSpPr>
          <p:cNvPr id="484" name="Google Shape;484;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8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Common challenges teams face</a:t>
            </a:r>
            <a:endParaRPr>
              <a:solidFill>
                <a:schemeClr val="dk2"/>
              </a:solidFill>
            </a:endParaRPr>
          </a:p>
        </p:txBody>
      </p:sp>
      <p:sp>
        <p:nvSpPr>
          <p:cNvPr id="490" name="Google Shape;490;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8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We needed help </a:t>
            </a:r>
            <a:endParaRPr>
              <a:solidFill>
                <a:schemeClr val="dk2"/>
              </a:solidFill>
            </a:endParaRPr>
          </a:p>
          <a:p>
            <a:pPr marL="0" lvl="0" indent="0" algn="ctr" rtl="0">
              <a:spcBef>
                <a:spcPts val="0"/>
              </a:spcBef>
              <a:spcAft>
                <a:spcPts val="0"/>
              </a:spcAft>
              <a:buNone/>
            </a:pPr>
            <a:r>
              <a:rPr lang="en">
                <a:solidFill>
                  <a:schemeClr val="dk2"/>
                </a:solidFill>
              </a:rPr>
              <a:t>getting over the finish line</a:t>
            </a:r>
            <a:endParaRPr>
              <a:solidFill>
                <a:schemeClr val="dk2"/>
              </a:solidFill>
            </a:endParaRPr>
          </a:p>
        </p:txBody>
      </p:sp>
      <p:sp>
        <p:nvSpPr>
          <p:cNvPr id="496" name="Google Shape;496;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8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We needed help </a:t>
            </a:r>
            <a:endParaRPr>
              <a:solidFill>
                <a:schemeClr val="dk2"/>
              </a:solidFill>
            </a:endParaRPr>
          </a:p>
          <a:p>
            <a:pPr marL="0" lvl="0" indent="0" algn="ctr" rtl="0">
              <a:spcBef>
                <a:spcPts val="0"/>
              </a:spcBef>
              <a:spcAft>
                <a:spcPts val="0"/>
              </a:spcAft>
              <a:buNone/>
            </a:pPr>
            <a:r>
              <a:rPr lang="en">
                <a:solidFill>
                  <a:schemeClr val="dk2"/>
                </a:solidFill>
              </a:rPr>
              <a:t>developing repeatable processes</a:t>
            </a:r>
            <a:endParaRPr>
              <a:solidFill>
                <a:schemeClr val="dk2"/>
              </a:solidFill>
            </a:endParaRPr>
          </a:p>
        </p:txBody>
      </p:sp>
      <p:sp>
        <p:nvSpPr>
          <p:cNvPr id="502" name="Google Shape;502;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86"/>
          <p:cNvSpPr txBox="1">
            <a:spLocks noGrp="1"/>
          </p:cNvSpPr>
          <p:nvPr>
            <p:ph type="title"/>
          </p:nvPr>
        </p:nvSpPr>
        <p:spPr>
          <a:xfrm>
            <a:off x="311700" y="1362200"/>
            <a:ext cx="4628100" cy="106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100"/>
              <a:t>Robert Jolly</a:t>
            </a:r>
            <a:endParaRPr sz="3100"/>
          </a:p>
          <a:p>
            <a:pPr marL="0" lvl="0" indent="0" algn="l" rtl="0">
              <a:spcBef>
                <a:spcPts val="0"/>
              </a:spcBef>
              <a:spcAft>
                <a:spcPts val="0"/>
              </a:spcAft>
              <a:buNone/>
            </a:pPr>
            <a:r>
              <a:rPr lang="en" sz="3100">
                <a:latin typeface="Public Sans Light"/>
                <a:ea typeface="Public Sans Light"/>
                <a:cs typeface="Public Sans Light"/>
                <a:sym typeface="Public Sans Light"/>
              </a:rPr>
              <a:t>he/him</a:t>
            </a:r>
            <a:endParaRPr sz="3100">
              <a:latin typeface="Public Sans Light"/>
              <a:ea typeface="Public Sans Light"/>
              <a:cs typeface="Public Sans Light"/>
              <a:sym typeface="Public Sans Light"/>
            </a:endParaRPr>
          </a:p>
        </p:txBody>
      </p:sp>
      <p:sp>
        <p:nvSpPr>
          <p:cNvPr id="508" name="Google Shape;508;p86"/>
          <p:cNvSpPr txBox="1">
            <a:spLocks noGrp="1"/>
          </p:cNvSpPr>
          <p:nvPr>
            <p:ph type="subTitle" idx="1"/>
          </p:nvPr>
        </p:nvSpPr>
        <p:spPr>
          <a:xfrm>
            <a:off x="3422325" y="1388300"/>
            <a:ext cx="5454000" cy="106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700">
                <a:latin typeface="Public Sans ExtraBold"/>
                <a:ea typeface="Public Sans ExtraBold"/>
                <a:cs typeface="Public Sans ExtraBold"/>
                <a:sym typeface="Public Sans ExtraBold"/>
              </a:rPr>
              <a:t>Product Manager </a:t>
            </a:r>
            <a:br>
              <a:rPr lang="en" sz="2700">
                <a:latin typeface="Public Sans ExtraBold"/>
                <a:ea typeface="Public Sans ExtraBold"/>
                <a:cs typeface="Public Sans ExtraBold"/>
                <a:sym typeface="Public Sans ExtraBold"/>
              </a:rPr>
            </a:br>
            <a:r>
              <a:rPr lang="en" sz="2700">
                <a:latin typeface="Public Sans ExtraBold"/>
                <a:ea typeface="Public Sans ExtraBold"/>
                <a:cs typeface="Public Sans ExtraBold"/>
                <a:sym typeface="Public Sans ExtraBold"/>
              </a:rPr>
              <a:t>and Accessibility Advocate</a:t>
            </a:r>
            <a:endParaRPr sz="2700">
              <a:latin typeface="Public Sans ExtraBold"/>
              <a:ea typeface="Public Sans ExtraBold"/>
              <a:cs typeface="Public Sans ExtraBold"/>
              <a:sym typeface="Public Sans ExtraBold"/>
            </a:endParaRPr>
          </a:p>
          <a:p>
            <a:pPr marL="0" lvl="0" indent="0" algn="r" rtl="0">
              <a:spcBef>
                <a:spcPts val="0"/>
              </a:spcBef>
              <a:spcAft>
                <a:spcPts val="0"/>
              </a:spcAft>
              <a:buNone/>
            </a:pPr>
            <a:r>
              <a:rPr lang="en"/>
              <a:t>10x</a:t>
            </a:r>
            <a:endParaRPr/>
          </a:p>
        </p:txBody>
      </p:sp>
      <p:sp>
        <p:nvSpPr>
          <p:cNvPr id="509" name="Google Shape;509;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Site launches</a:t>
            </a:r>
            <a:endParaRPr/>
          </a:p>
        </p:txBody>
      </p:sp>
      <p:sp>
        <p:nvSpPr>
          <p:cNvPr id="271" name="Google Shape;271;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pic>
        <p:nvPicPr>
          <p:cNvPr id="515" name="Google Shape;515;p87" descr="10x logo"/>
          <p:cNvPicPr preferRelativeResize="0"/>
          <p:nvPr/>
        </p:nvPicPr>
        <p:blipFill>
          <a:blip r:embed="rId3">
            <a:alphaModFix/>
          </a:blip>
          <a:stretch>
            <a:fillRect/>
          </a:stretch>
        </p:blipFill>
        <p:spPr>
          <a:xfrm>
            <a:off x="3890450" y="1519201"/>
            <a:ext cx="1363126" cy="725251"/>
          </a:xfrm>
          <a:prstGeom prst="rect">
            <a:avLst/>
          </a:prstGeom>
          <a:noFill/>
          <a:ln>
            <a:noFill/>
          </a:ln>
        </p:spPr>
      </p:pic>
      <p:sp>
        <p:nvSpPr>
          <p:cNvPr id="516" name="Google Shape;516;p87"/>
          <p:cNvSpPr txBox="1">
            <a:spLocks noGrp="1"/>
          </p:cNvSpPr>
          <p:nvPr>
            <p:ph type="title"/>
          </p:nvPr>
        </p:nvSpPr>
        <p:spPr>
          <a:xfrm>
            <a:off x="311700" y="1951593"/>
            <a:ext cx="8520600" cy="22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10x is a GSA program that explores ideas </a:t>
            </a:r>
            <a:br>
              <a:rPr lang="en" sz="2400">
                <a:solidFill>
                  <a:schemeClr val="dk2"/>
                </a:solidFill>
              </a:rPr>
            </a:br>
            <a:r>
              <a:rPr lang="en" sz="2400">
                <a:solidFill>
                  <a:schemeClr val="dk2"/>
                </a:solidFill>
              </a:rPr>
              <a:t>that can improve the public’s experience with </a:t>
            </a:r>
            <a:br>
              <a:rPr lang="en" sz="2400">
                <a:solidFill>
                  <a:schemeClr val="dk2"/>
                </a:solidFill>
              </a:rPr>
            </a:br>
            <a:r>
              <a:rPr lang="en" sz="2400">
                <a:solidFill>
                  <a:schemeClr val="dk2"/>
                </a:solidFill>
              </a:rPr>
              <a:t>the federal government. </a:t>
            </a:r>
            <a:endParaRPr sz="2400">
              <a:solidFill>
                <a:schemeClr val="dk2"/>
              </a:solidFill>
            </a:endParaRPr>
          </a:p>
        </p:txBody>
      </p:sp>
      <p:sp>
        <p:nvSpPr>
          <p:cNvPr id="514" name="Google Shape;514;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88"/>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Enabling </a:t>
            </a:r>
            <a:br>
              <a:rPr lang="en">
                <a:solidFill>
                  <a:schemeClr val="lt1"/>
                </a:solidFill>
              </a:rPr>
            </a:br>
            <a:r>
              <a:rPr lang="en">
                <a:solidFill>
                  <a:schemeClr val="lt1"/>
                </a:solidFill>
              </a:rPr>
              <a:t>Government Research Operations</a:t>
            </a:r>
            <a:endParaRPr>
              <a:solidFill>
                <a:schemeClr val="dk2"/>
              </a:solidFill>
            </a:endParaRPr>
          </a:p>
          <a:p>
            <a:pPr marL="0" lvl="0" indent="0" algn="ctr" rtl="0">
              <a:spcBef>
                <a:spcPts val="1000"/>
              </a:spcBef>
              <a:spcAft>
                <a:spcPts val="0"/>
              </a:spcAft>
              <a:buNone/>
            </a:pPr>
            <a:r>
              <a:rPr lang="en" sz="2400">
                <a:solidFill>
                  <a:srgbClr val="FFBE2E"/>
                </a:solidFill>
              </a:rPr>
              <a:t>A 10x Phase 3 Project</a:t>
            </a:r>
            <a:endParaRPr sz="2400">
              <a:solidFill>
                <a:srgbClr val="FFBE2E"/>
              </a:solidFill>
            </a:endParaRPr>
          </a:p>
        </p:txBody>
      </p:sp>
      <p:sp>
        <p:nvSpPr>
          <p:cNvPr id="522" name="Google Shape;522;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89"/>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What 10x has learned</a:t>
            </a:r>
            <a:endParaRPr>
              <a:solidFill>
                <a:schemeClr val="lt1"/>
              </a:solidFill>
            </a:endParaRPr>
          </a:p>
        </p:txBody>
      </p:sp>
      <p:sp>
        <p:nvSpPr>
          <p:cNvPr id="528" name="Google Shape;528;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5" name="Google Shape;535;p90"/>
          <p:cNvSpPr txBox="1">
            <a:spLocks noGrp="1"/>
          </p:cNvSpPr>
          <p:nvPr>
            <p:ph type="title"/>
          </p:nvPr>
        </p:nvSpPr>
        <p:spPr>
          <a:xfrm>
            <a:off x="311700" y="3298222"/>
            <a:ext cx="8520600" cy="12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Research cycle for teams doing research </a:t>
            </a:r>
            <a:br>
              <a:rPr lang="en" sz="2400">
                <a:solidFill>
                  <a:schemeClr val="dk2"/>
                </a:solidFill>
              </a:rPr>
            </a:br>
            <a:r>
              <a:rPr lang="en" sz="2400">
                <a:solidFill>
                  <a:schemeClr val="dk2"/>
                </a:solidFill>
              </a:rPr>
              <a:t>with the public</a:t>
            </a:r>
            <a:endParaRPr sz="2400">
              <a:solidFill>
                <a:schemeClr val="dk2"/>
              </a:solidFill>
            </a:endParaRPr>
          </a:p>
        </p:txBody>
      </p:sp>
      <p:pic>
        <p:nvPicPr>
          <p:cNvPr id="534" name="Google Shape;534;p90" descr="A research cycle journeymap shows a progression from creating a research plan to compensation justification, finding and screening participants, managing participants, consent, and scheduling. The second half features designing prototypes, creating guides, research sessions, analysis and synthesis, and creating artifacts. Each half is a feedback loop, and the end of the process loops back to the start."/>
          <p:cNvPicPr preferRelativeResize="0"/>
          <p:nvPr/>
        </p:nvPicPr>
        <p:blipFill rotWithShape="1">
          <a:blip r:embed="rId3">
            <a:alphaModFix/>
          </a:blip>
          <a:srcRect/>
          <a:stretch/>
        </p:blipFill>
        <p:spPr>
          <a:xfrm>
            <a:off x="154720" y="905713"/>
            <a:ext cx="8896451" cy="2202416"/>
          </a:xfrm>
          <a:prstGeom prst="rect">
            <a:avLst/>
          </a:prstGeom>
          <a:noFill/>
          <a:ln>
            <a:noFill/>
          </a:ln>
        </p:spPr>
      </p:pic>
      <p:sp>
        <p:nvSpPr>
          <p:cNvPr id="533" name="Google Shape;533;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91"/>
          <p:cNvSpPr txBox="1">
            <a:spLocks noGrp="1"/>
          </p:cNvSpPr>
          <p:nvPr>
            <p:ph type="title"/>
          </p:nvPr>
        </p:nvSpPr>
        <p:spPr>
          <a:xfrm>
            <a:off x="311700" y="3298222"/>
            <a:ext cx="8520600" cy="12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Operational steps must be completed </a:t>
            </a:r>
            <a:br>
              <a:rPr lang="en" sz="2400">
                <a:solidFill>
                  <a:schemeClr val="dk2"/>
                </a:solidFill>
              </a:rPr>
            </a:br>
            <a:r>
              <a:rPr lang="en" sz="2400">
                <a:solidFill>
                  <a:schemeClr val="dk2"/>
                </a:solidFill>
              </a:rPr>
              <a:t>before a single research session</a:t>
            </a:r>
            <a:endParaRPr sz="2400">
              <a:solidFill>
                <a:schemeClr val="dk2"/>
              </a:solidFill>
            </a:endParaRPr>
          </a:p>
        </p:txBody>
      </p:sp>
      <p:pic>
        <p:nvPicPr>
          <p:cNvPr id="542" name="Google Shape;542;p91" descr="Just the first half of the research cycle journeymap, from creating a research plan through scheduling sessions"/>
          <p:cNvPicPr preferRelativeResize="0"/>
          <p:nvPr/>
        </p:nvPicPr>
        <p:blipFill>
          <a:blip r:embed="rId3">
            <a:alphaModFix/>
          </a:blip>
          <a:stretch>
            <a:fillRect/>
          </a:stretch>
        </p:blipFill>
        <p:spPr>
          <a:xfrm>
            <a:off x="1148569" y="1259611"/>
            <a:ext cx="6826849" cy="1903400"/>
          </a:xfrm>
          <a:prstGeom prst="rect">
            <a:avLst/>
          </a:prstGeom>
          <a:noFill/>
          <a:ln>
            <a:noFill/>
          </a:ln>
        </p:spPr>
      </p:pic>
      <p:sp>
        <p:nvSpPr>
          <p:cNvPr id="541" name="Google Shape;541;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92"/>
          <p:cNvSpPr txBox="1">
            <a:spLocks noGrp="1"/>
          </p:cNvSpPr>
          <p:nvPr>
            <p:ph type="title" idx="4294967295"/>
          </p:nvPr>
        </p:nvSpPr>
        <p:spPr>
          <a:xfrm>
            <a:off x="514350" y="174563"/>
            <a:ext cx="81267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Barriers to research</a:t>
            </a:r>
            <a:endParaRPr/>
          </a:p>
        </p:txBody>
      </p:sp>
      <p:sp>
        <p:nvSpPr>
          <p:cNvPr id="549" name="Google Shape;549;p92"/>
          <p:cNvSpPr txBox="1">
            <a:spLocks noGrp="1"/>
          </p:cNvSpPr>
          <p:nvPr>
            <p:ph type="body" idx="4294967295"/>
          </p:nvPr>
        </p:nvSpPr>
        <p:spPr>
          <a:xfrm>
            <a:off x="638275" y="968100"/>
            <a:ext cx="3956100" cy="20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Difficulty recruiting participants</a:t>
            </a:r>
            <a:endParaRPr/>
          </a:p>
          <a:p>
            <a:pPr marL="91440" lvl="0" indent="-134620" algn="l" rtl="0">
              <a:lnSpc>
                <a:spcPct val="100000"/>
              </a:lnSpc>
              <a:spcBef>
                <a:spcPts val="1000"/>
              </a:spcBef>
              <a:spcAft>
                <a:spcPts val="0"/>
              </a:spcAft>
              <a:buClr>
                <a:schemeClr val="dk2"/>
              </a:buClr>
              <a:buSzPts val="1400"/>
              <a:buChar char="●"/>
            </a:pPr>
            <a:r>
              <a:rPr lang="en" sz="1400">
                <a:solidFill>
                  <a:schemeClr val="dk2"/>
                </a:solidFill>
              </a:rPr>
              <a:t>No readily available means of recruiting research participants </a:t>
            </a:r>
            <a:endParaRPr sz="1400">
              <a:solidFill>
                <a:schemeClr val="dk2"/>
              </a:solidFill>
            </a:endParaRPr>
          </a:p>
          <a:p>
            <a:pPr marL="91440" lvl="0" indent="-134620" algn="l" rtl="0">
              <a:lnSpc>
                <a:spcPct val="100000"/>
              </a:lnSpc>
              <a:spcBef>
                <a:spcPts val="1000"/>
              </a:spcBef>
              <a:spcAft>
                <a:spcPts val="0"/>
              </a:spcAft>
              <a:buClr>
                <a:schemeClr val="dk2"/>
              </a:buClr>
              <a:buSzPts val="1400"/>
              <a:buChar char="●"/>
            </a:pPr>
            <a:r>
              <a:rPr lang="en" sz="1400">
                <a:solidFill>
                  <a:schemeClr val="dk2"/>
                </a:solidFill>
              </a:rPr>
              <a:t>No coordinated relationships with community groups</a:t>
            </a:r>
            <a:endParaRPr sz="1400">
              <a:solidFill>
                <a:schemeClr val="dk2"/>
              </a:solidFill>
            </a:endParaRPr>
          </a:p>
          <a:p>
            <a:pPr marL="91440" lvl="0" indent="-134620" algn="l" rtl="0">
              <a:lnSpc>
                <a:spcPct val="100000"/>
              </a:lnSpc>
              <a:spcBef>
                <a:spcPts val="1000"/>
              </a:spcBef>
              <a:spcAft>
                <a:spcPts val="0"/>
              </a:spcAft>
              <a:buClr>
                <a:schemeClr val="dk2"/>
              </a:buClr>
              <a:buSzPts val="1400"/>
              <a:buChar char="●"/>
            </a:pPr>
            <a:r>
              <a:rPr lang="en" sz="1400">
                <a:solidFill>
                  <a:schemeClr val="dk2"/>
                </a:solidFill>
              </a:rPr>
              <a:t>PRA implications for screening </a:t>
            </a:r>
            <a:endParaRPr sz="1400">
              <a:solidFill>
                <a:schemeClr val="dk2"/>
              </a:solidFill>
            </a:endParaRPr>
          </a:p>
          <a:p>
            <a:pPr marL="45720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spcBef>
                <a:spcPts val="1000"/>
              </a:spcBef>
              <a:spcAft>
                <a:spcPts val="1200"/>
              </a:spcAft>
              <a:buNone/>
            </a:pPr>
            <a:endParaRPr/>
          </a:p>
        </p:txBody>
      </p:sp>
      <p:sp>
        <p:nvSpPr>
          <p:cNvPr id="550" name="Google Shape;550;p92"/>
          <p:cNvSpPr txBox="1">
            <a:spLocks noGrp="1"/>
          </p:cNvSpPr>
          <p:nvPr>
            <p:ph type="body" idx="4294967295"/>
          </p:nvPr>
        </p:nvSpPr>
        <p:spPr>
          <a:xfrm>
            <a:off x="5028450" y="968100"/>
            <a:ext cx="3612600" cy="189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Managing participants</a:t>
            </a:r>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Labor intensive</a:t>
            </a:r>
            <a:endParaRPr sz="1400">
              <a:solidFill>
                <a:schemeClr val="dk2"/>
              </a:solidFill>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PII and security concerns about what data is stored and where</a:t>
            </a:r>
            <a:endParaRPr sz="1400">
              <a:solidFill>
                <a:schemeClr val="dk2"/>
              </a:solidFill>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Lack of access to tools (like relational databases) to track across projects</a:t>
            </a:r>
            <a:endParaRPr sz="1400">
              <a:solidFill>
                <a:schemeClr val="dk2"/>
              </a:solidFill>
            </a:endParaRPr>
          </a:p>
          <a:p>
            <a:pPr marL="0" lvl="0" indent="0" algn="l" rtl="0">
              <a:spcBef>
                <a:spcPts val="1000"/>
              </a:spcBef>
              <a:spcAft>
                <a:spcPts val="0"/>
              </a:spcAft>
              <a:buNone/>
            </a:pPr>
            <a:endParaRPr/>
          </a:p>
          <a:p>
            <a:pPr marL="0" lvl="0" indent="0" algn="l" rtl="0">
              <a:spcBef>
                <a:spcPts val="1200"/>
              </a:spcBef>
              <a:spcAft>
                <a:spcPts val="1200"/>
              </a:spcAft>
              <a:buNone/>
            </a:pPr>
            <a:endParaRPr/>
          </a:p>
        </p:txBody>
      </p:sp>
      <p:sp>
        <p:nvSpPr>
          <p:cNvPr id="551" name="Google Shape;551;p92"/>
          <p:cNvSpPr txBox="1">
            <a:spLocks noGrp="1"/>
          </p:cNvSpPr>
          <p:nvPr>
            <p:ph type="body" idx="4294967295"/>
          </p:nvPr>
        </p:nvSpPr>
        <p:spPr>
          <a:xfrm>
            <a:off x="660775" y="2927125"/>
            <a:ext cx="3911100" cy="19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Compensation</a:t>
            </a:r>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Additional costs to teams and partners</a:t>
            </a:r>
            <a:endParaRPr sz="1400">
              <a:solidFill>
                <a:schemeClr val="dk2"/>
              </a:solidFill>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Implications for budgeting, project planning, and interagency agreements</a:t>
            </a:r>
            <a:endParaRPr sz="1400">
              <a:solidFill>
                <a:schemeClr val="dk2"/>
              </a:solidFill>
            </a:endParaRPr>
          </a:p>
          <a:p>
            <a:pPr marL="91440" marR="0" lvl="0" indent="-134620" algn="l" rtl="0">
              <a:lnSpc>
                <a:spcPct val="100000"/>
              </a:lnSpc>
              <a:spcBef>
                <a:spcPts val="1000"/>
              </a:spcBef>
              <a:spcAft>
                <a:spcPts val="1000"/>
              </a:spcAft>
              <a:buClr>
                <a:schemeClr val="dk2"/>
              </a:buClr>
              <a:buSzPts val="1400"/>
              <a:buChar char="●"/>
            </a:pPr>
            <a:r>
              <a:rPr lang="en" sz="1400">
                <a:solidFill>
                  <a:schemeClr val="dk2"/>
                </a:solidFill>
              </a:rPr>
              <a:t>New process in early stages of adoption and guidance</a:t>
            </a:r>
            <a:endParaRPr sz="1400">
              <a:solidFill>
                <a:schemeClr val="dk2"/>
              </a:solidFill>
            </a:endParaRPr>
          </a:p>
        </p:txBody>
      </p:sp>
      <p:sp>
        <p:nvSpPr>
          <p:cNvPr id="552" name="Google Shape;552;p92"/>
          <p:cNvSpPr txBox="1">
            <a:spLocks noGrp="1"/>
          </p:cNvSpPr>
          <p:nvPr>
            <p:ph type="body" idx="4294967295"/>
          </p:nvPr>
        </p:nvSpPr>
        <p:spPr>
          <a:xfrm>
            <a:off x="5028450" y="2987700"/>
            <a:ext cx="3697200" cy="14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Scheduling and logistics</a:t>
            </a:r>
            <a:endParaRPr/>
          </a:p>
          <a:p>
            <a:pPr marL="91440" marR="0" lvl="0" indent="-134620" algn="l" rtl="0">
              <a:lnSpc>
                <a:spcPct val="100000"/>
              </a:lnSpc>
              <a:spcBef>
                <a:spcPts val="1000"/>
              </a:spcBef>
              <a:spcAft>
                <a:spcPts val="0"/>
              </a:spcAft>
              <a:buClr>
                <a:schemeClr val="dk2"/>
              </a:buClr>
              <a:buSzPts val="1400"/>
              <a:buChar char="●"/>
            </a:pPr>
            <a:r>
              <a:rPr lang="en" sz="1400">
                <a:solidFill>
                  <a:schemeClr val="dk2"/>
                </a:solidFill>
              </a:rPr>
              <a:t>Time consuming, manual effort</a:t>
            </a:r>
            <a:endParaRPr sz="1400">
              <a:solidFill>
                <a:schemeClr val="dk2"/>
              </a:solidFill>
            </a:endParaRPr>
          </a:p>
          <a:p>
            <a:pPr marL="91440" marR="0" lvl="0" indent="-134620" algn="l" rtl="0">
              <a:lnSpc>
                <a:spcPct val="100000"/>
              </a:lnSpc>
              <a:spcBef>
                <a:spcPts val="1000"/>
              </a:spcBef>
              <a:spcAft>
                <a:spcPts val="1000"/>
              </a:spcAft>
              <a:buClr>
                <a:schemeClr val="dk2"/>
              </a:buClr>
              <a:buSzPts val="1400"/>
              <a:buChar char="●"/>
            </a:pPr>
            <a:r>
              <a:rPr lang="en" sz="1400">
                <a:solidFill>
                  <a:schemeClr val="dk2"/>
                </a:solidFill>
              </a:rPr>
              <a:t>Limited approved tools for appointments and calendar coordination</a:t>
            </a:r>
            <a:endParaRPr sz="1400">
              <a:solidFill>
                <a:schemeClr val="dk2"/>
              </a:solidFill>
            </a:endParaRPr>
          </a:p>
        </p:txBody>
      </p:sp>
      <p:sp>
        <p:nvSpPr>
          <p:cNvPr id="553" name="Google Shape;553;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9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It takes a lot of time and effort to do research with the public. </a:t>
            </a:r>
            <a:endParaRPr>
              <a:solidFill>
                <a:schemeClr val="lt1"/>
              </a:solidFill>
            </a:endParaRPr>
          </a:p>
        </p:txBody>
      </p:sp>
      <p:sp>
        <p:nvSpPr>
          <p:cNvPr id="559" name="Google Shape;559;p9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9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…so often, teams just don’t </a:t>
            </a:r>
            <a:br>
              <a:rPr lang="en">
                <a:solidFill>
                  <a:schemeClr val="dk2"/>
                </a:solidFill>
              </a:rPr>
            </a:br>
            <a:r>
              <a:rPr lang="en">
                <a:solidFill>
                  <a:schemeClr val="dk2"/>
                </a:solidFill>
              </a:rPr>
              <a:t>do the research. </a:t>
            </a:r>
            <a:endParaRPr>
              <a:solidFill>
                <a:schemeClr val="lt1"/>
              </a:solidFill>
            </a:endParaRPr>
          </a:p>
        </p:txBody>
      </p:sp>
      <p:sp>
        <p:nvSpPr>
          <p:cNvPr id="565" name="Google Shape;565;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9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We need a </a:t>
            </a:r>
            <a:endParaRPr>
              <a:solidFill>
                <a:schemeClr val="dk2"/>
              </a:solidFill>
            </a:endParaRPr>
          </a:p>
          <a:p>
            <a:pPr marL="0" lvl="0" indent="0" algn="ctr" rtl="0">
              <a:spcBef>
                <a:spcPts val="0"/>
              </a:spcBef>
              <a:spcAft>
                <a:spcPts val="0"/>
              </a:spcAft>
              <a:buNone/>
            </a:pPr>
            <a:r>
              <a:rPr lang="en">
                <a:solidFill>
                  <a:schemeClr val="dk2"/>
                </a:solidFill>
              </a:rPr>
              <a:t>sustainable process</a:t>
            </a:r>
            <a:endParaRPr>
              <a:solidFill>
                <a:schemeClr val="lt1"/>
              </a:solidFill>
            </a:endParaRPr>
          </a:p>
        </p:txBody>
      </p:sp>
      <p:sp>
        <p:nvSpPr>
          <p:cNvPr id="571" name="Google Shape;571;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8" name="Google Shape;578;p96"/>
          <p:cNvSpPr txBox="1">
            <a:spLocks noGrp="1"/>
          </p:cNvSpPr>
          <p:nvPr>
            <p:ph type="title"/>
          </p:nvPr>
        </p:nvSpPr>
        <p:spPr>
          <a:xfrm>
            <a:off x="311700" y="1447825"/>
            <a:ext cx="8520600" cy="21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Research operations</a:t>
            </a:r>
            <a:r>
              <a:rPr lang="en"/>
              <a:t> </a:t>
            </a:r>
            <a:r>
              <a:rPr lang="en">
                <a:solidFill>
                  <a:schemeClr val="dk2"/>
                </a:solidFill>
              </a:rPr>
              <a:t>is all the work that goes into research </a:t>
            </a:r>
            <a:br>
              <a:rPr lang="en">
                <a:solidFill>
                  <a:schemeClr val="dk2"/>
                </a:solidFill>
              </a:rPr>
            </a:br>
            <a:r>
              <a:rPr lang="en">
                <a:solidFill>
                  <a:schemeClr val="dk2"/>
                </a:solidFill>
              </a:rPr>
              <a:t>that isn’t research.</a:t>
            </a:r>
            <a:endParaRPr>
              <a:solidFill>
                <a:schemeClr val="dk2"/>
              </a:solidFill>
            </a:endParaRPr>
          </a:p>
        </p:txBody>
      </p:sp>
      <p:sp>
        <p:nvSpPr>
          <p:cNvPr id="577" name="Google Shape;577;p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2"/>
          <p:cNvSpPr txBox="1">
            <a:spLocks noGrp="1"/>
          </p:cNvSpPr>
          <p:nvPr>
            <p:ph type="title"/>
          </p:nvPr>
        </p:nvSpPr>
        <p:spPr>
          <a:xfrm>
            <a:off x="3758701" y="259300"/>
            <a:ext cx="4899000" cy="56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GSA </a:t>
            </a:r>
            <a:r>
              <a:rPr lang="en" dirty="0" err="1"/>
              <a:t>SmartPay</a:t>
            </a:r>
            <a:endParaRPr dirty="0"/>
          </a:p>
        </p:txBody>
      </p:sp>
      <p:sp>
        <p:nvSpPr>
          <p:cNvPr id="278" name="Google Shape;278;p52"/>
          <p:cNvSpPr txBox="1">
            <a:spLocks noGrp="1"/>
          </p:cNvSpPr>
          <p:nvPr>
            <p:ph type="subTitle" idx="1"/>
          </p:nvPr>
        </p:nvSpPr>
        <p:spPr>
          <a:xfrm>
            <a:off x="461704" y="259294"/>
            <a:ext cx="369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err="1">
                <a:solidFill>
                  <a:schemeClr val="tx2"/>
                </a:solidFill>
                <a:hlinkClick r:id="rId3">
                  <a:extLst>
                    <a:ext uri="{A12FA001-AC4F-418D-AE19-62706E023703}">
                      <ahyp:hlinkClr xmlns:ahyp="http://schemas.microsoft.com/office/drawing/2018/hyperlinkcolor" val="tx"/>
                    </a:ext>
                  </a:extLst>
                </a:hlinkClick>
              </a:rPr>
              <a:t>smartpay.gsa.gov</a:t>
            </a:r>
            <a:endParaRPr dirty="0">
              <a:solidFill>
                <a:schemeClr val="tx2"/>
              </a:solidFill>
            </a:endParaRPr>
          </a:p>
        </p:txBody>
      </p:sp>
      <p:pic>
        <p:nvPicPr>
          <p:cNvPr id="279" name="Google Shape;279;p52" descr="The SmartPay homepage has an extended header, and a hero section with a photo of hands holding a charge card, and the words &quot;GSA SmartPay&quot;."/>
          <p:cNvPicPr preferRelativeResize="0">
            <a:picLocks noGrp="1"/>
          </p:cNvPicPr>
          <p:nvPr>
            <p:ph type="pic" idx="2"/>
          </p:nvPr>
        </p:nvPicPr>
        <p:blipFill rotWithShape="1">
          <a:blip r:embed="rId4">
            <a:alphaModFix/>
          </a:blip>
          <a:srcRect b="49469"/>
          <a:stretch/>
        </p:blipFill>
        <p:spPr>
          <a:xfrm>
            <a:off x="557275" y="895300"/>
            <a:ext cx="8029500" cy="4560600"/>
          </a:xfrm>
          <a:prstGeom prst="roundRect">
            <a:avLst>
              <a:gd name="adj" fmla="val 865"/>
            </a:avLst>
          </a:prstGeom>
        </p:spPr>
      </p:pic>
      <p:sp>
        <p:nvSpPr>
          <p:cNvPr id="277" name="Google Shape;277;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97"/>
          <p:cNvSpPr txBox="1">
            <a:spLocks noGrp="1"/>
          </p:cNvSpPr>
          <p:nvPr>
            <p:ph type="title"/>
          </p:nvPr>
        </p:nvSpPr>
        <p:spPr>
          <a:xfrm>
            <a:off x="311700" y="3702324"/>
            <a:ext cx="8520600" cy="96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Research operations in the research cycle </a:t>
            </a:r>
            <a:endParaRPr sz="2400">
              <a:solidFill>
                <a:schemeClr val="dk2"/>
              </a:solidFill>
            </a:endParaRPr>
          </a:p>
        </p:txBody>
      </p:sp>
      <p:sp>
        <p:nvSpPr>
          <p:cNvPr id="584" name="Google Shape;584;p9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50</a:t>
            </a:fld>
            <a:endParaRPr/>
          </a:p>
        </p:txBody>
      </p:sp>
      <p:pic>
        <p:nvPicPr>
          <p:cNvPr id="585" name="Google Shape;585;p97" descr="The research cycle journeymap split into Research operations in blue (starting with compensation justification) and Research in pink (starting with design prototypes)"/>
          <p:cNvPicPr preferRelativeResize="0"/>
          <p:nvPr/>
        </p:nvPicPr>
        <p:blipFill rotWithShape="1">
          <a:blip r:embed="rId3">
            <a:alphaModFix/>
          </a:blip>
          <a:srcRect/>
          <a:stretch/>
        </p:blipFill>
        <p:spPr>
          <a:xfrm>
            <a:off x="50036" y="723895"/>
            <a:ext cx="9032300" cy="280052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3" name="Google Shape;593;p9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2800"/>
              <a:t>An opportunity to standardize and simplify</a:t>
            </a:r>
            <a:endParaRPr/>
          </a:p>
        </p:txBody>
      </p:sp>
      <p:sp>
        <p:nvSpPr>
          <p:cNvPr id="591" name="Google Shape;591;p98"/>
          <p:cNvSpPr txBox="1">
            <a:spLocks noGrp="1"/>
          </p:cNvSpPr>
          <p:nvPr>
            <p:ph type="body" idx="1"/>
          </p:nvPr>
        </p:nvSpPr>
        <p:spPr>
          <a:xfrm>
            <a:off x="311700" y="109423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rPr>
              <a:t>In order to get necessary insights from the public, we need to standardize and simplify the way we do research with the public.</a:t>
            </a:r>
            <a:endParaRPr sz="1800">
              <a:solidFill>
                <a:schemeClr val="dk2"/>
              </a:solidFill>
            </a:endParaRPr>
          </a:p>
          <a:p>
            <a:pPr marL="0" lvl="0" indent="0" algn="l" rtl="0">
              <a:spcBef>
                <a:spcPts val="1200"/>
              </a:spcBef>
              <a:spcAft>
                <a:spcPts val="1200"/>
              </a:spcAft>
              <a:buNone/>
            </a:pPr>
            <a:endParaRPr sz="2800"/>
          </a:p>
        </p:txBody>
      </p:sp>
      <p:sp>
        <p:nvSpPr>
          <p:cNvPr id="594" name="Google Shape;594;p98"/>
          <p:cNvSpPr txBox="1">
            <a:spLocks noGrp="1"/>
          </p:cNvSpPr>
          <p:nvPr>
            <p:ph type="body" idx="2"/>
          </p:nvPr>
        </p:nvSpPr>
        <p:spPr>
          <a:xfrm>
            <a:off x="242814" y="2043702"/>
            <a:ext cx="8520600" cy="2290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Public Sans Light"/>
              <a:buChar char="●"/>
            </a:pPr>
            <a:r>
              <a:rPr lang="en" b="0">
                <a:latin typeface="Public Sans ExtraBold"/>
                <a:ea typeface="Public Sans ExtraBold"/>
                <a:cs typeface="Public Sans ExtraBold"/>
                <a:sym typeface="Public Sans ExtraBold"/>
              </a:rPr>
              <a:t>Recruitment: </a:t>
            </a:r>
            <a:r>
              <a:rPr lang="en" b="0"/>
              <a:t>I</a:t>
            </a:r>
            <a:r>
              <a:rPr lang="en" b="0">
                <a:latin typeface="Public Sans Light"/>
                <a:ea typeface="Public Sans Light"/>
                <a:cs typeface="Public Sans Light"/>
                <a:sym typeface="Public Sans Light"/>
              </a:rPr>
              <a:t>dentify and recruit participants </a:t>
            </a:r>
            <a:endParaRPr b="0">
              <a:latin typeface="Public Sans Light"/>
              <a:ea typeface="Public Sans Light"/>
              <a:cs typeface="Public Sans Light"/>
              <a:sym typeface="Public Sans Light"/>
            </a:endParaRPr>
          </a:p>
          <a:p>
            <a:pPr marL="457200" lvl="0" indent="-342900" algn="l" rtl="0">
              <a:spcBef>
                <a:spcPts val="0"/>
              </a:spcBef>
              <a:spcAft>
                <a:spcPts val="0"/>
              </a:spcAft>
              <a:buSzPts val="1800"/>
              <a:buFont typeface="Public Sans Light"/>
              <a:buChar char="●"/>
            </a:pPr>
            <a:r>
              <a:rPr lang="en" b="0">
                <a:latin typeface="Public Sans ExtraBold"/>
                <a:ea typeface="Public Sans ExtraBold"/>
                <a:cs typeface="Public Sans ExtraBold"/>
                <a:sym typeface="Public Sans ExtraBold"/>
              </a:rPr>
              <a:t>Compensation for participants:</a:t>
            </a:r>
            <a:r>
              <a:rPr lang="en" b="0">
                <a:latin typeface="Public Sans Light"/>
                <a:ea typeface="Public Sans Light"/>
                <a:cs typeface="Public Sans Light"/>
                <a:sym typeface="Public Sans Light"/>
              </a:rPr>
              <a:t> Standard rates and means of compensation</a:t>
            </a:r>
            <a:endParaRPr b="0">
              <a:latin typeface="Public Sans Light"/>
              <a:ea typeface="Public Sans Light"/>
              <a:cs typeface="Public Sans Light"/>
              <a:sym typeface="Public Sans Light"/>
            </a:endParaRPr>
          </a:p>
          <a:p>
            <a:pPr marL="457200" lvl="0" indent="-342900" algn="l" rtl="0">
              <a:spcBef>
                <a:spcPts val="0"/>
              </a:spcBef>
              <a:spcAft>
                <a:spcPts val="0"/>
              </a:spcAft>
              <a:buSzPts val="1800"/>
              <a:buFont typeface="Public Sans Light"/>
              <a:buChar char="●"/>
            </a:pPr>
            <a:r>
              <a:rPr lang="en" b="0">
                <a:latin typeface="Public Sans ExtraBold"/>
                <a:ea typeface="Public Sans ExtraBold"/>
                <a:cs typeface="Public Sans ExtraBold"/>
                <a:sym typeface="Public Sans ExtraBold"/>
              </a:rPr>
              <a:t>Scheduling: </a:t>
            </a:r>
            <a:r>
              <a:rPr lang="en" b="0">
                <a:latin typeface="Public Sans Light"/>
                <a:ea typeface="Public Sans Light"/>
                <a:cs typeface="Public Sans Light"/>
                <a:sym typeface="Public Sans Light"/>
              </a:rPr>
              <a:t>Coordination of public and government teams</a:t>
            </a:r>
            <a:endParaRPr b="0">
              <a:latin typeface="Public Sans Light"/>
              <a:ea typeface="Public Sans Light"/>
              <a:cs typeface="Public Sans Light"/>
              <a:sym typeface="Public Sans Light"/>
            </a:endParaRPr>
          </a:p>
          <a:p>
            <a:pPr marL="457200" lvl="0" indent="-342900" algn="l" rtl="0">
              <a:spcBef>
                <a:spcPts val="0"/>
              </a:spcBef>
              <a:spcAft>
                <a:spcPts val="0"/>
              </a:spcAft>
              <a:buSzPts val="1800"/>
              <a:buFont typeface="Public Sans Light"/>
              <a:buChar char="●"/>
            </a:pPr>
            <a:r>
              <a:rPr lang="en" b="0">
                <a:latin typeface="Public Sans ExtraBold"/>
                <a:ea typeface="Public Sans ExtraBold"/>
                <a:cs typeface="Public Sans ExtraBold"/>
                <a:sym typeface="Public Sans ExtraBold"/>
              </a:rPr>
              <a:t>Policy clarity:</a:t>
            </a:r>
            <a:r>
              <a:rPr lang="en" b="0">
                <a:latin typeface="Public Sans Light"/>
                <a:ea typeface="Public Sans Light"/>
                <a:cs typeface="Public Sans Light"/>
                <a:sym typeface="Public Sans Light"/>
              </a:rPr>
              <a:t> For issues of privacy, paperwork reduction, </a:t>
            </a:r>
            <a:br>
              <a:rPr lang="en" b="0">
                <a:latin typeface="Public Sans Light"/>
                <a:ea typeface="Public Sans Light"/>
                <a:cs typeface="Public Sans Light"/>
                <a:sym typeface="Public Sans Light"/>
              </a:rPr>
            </a:br>
            <a:r>
              <a:rPr lang="en" b="0">
                <a:latin typeface="Public Sans Light"/>
                <a:ea typeface="Public Sans Light"/>
                <a:cs typeface="Public Sans Light"/>
                <a:sym typeface="Public Sans Light"/>
              </a:rPr>
              <a:t>and data retention</a:t>
            </a:r>
            <a:endParaRPr b="0">
              <a:latin typeface="Public Sans Light"/>
              <a:ea typeface="Public Sans Light"/>
              <a:cs typeface="Public Sans Light"/>
              <a:sym typeface="Public Sans Light"/>
            </a:endParaRPr>
          </a:p>
          <a:p>
            <a:pPr marL="457200" lvl="0" indent="-342900" algn="l" rtl="0">
              <a:spcBef>
                <a:spcPts val="0"/>
              </a:spcBef>
              <a:spcAft>
                <a:spcPts val="0"/>
              </a:spcAft>
              <a:buSzPts val="1800"/>
              <a:buFont typeface="Public Sans Light"/>
              <a:buChar char="●"/>
            </a:pPr>
            <a:r>
              <a:rPr lang="en" b="0">
                <a:latin typeface="Public Sans ExtraBold"/>
                <a:ea typeface="Public Sans ExtraBold"/>
                <a:cs typeface="Public Sans ExtraBold"/>
                <a:sym typeface="Public Sans ExtraBold"/>
              </a:rPr>
              <a:t>Knowledge management:</a:t>
            </a:r>
            <a:r>
              <a:rPr lang="en" b="0">
                <a:latin typeface="Public Sans Light"/>
                <a:ea typeface="Public Sans Light"/>
                <a:cs typeface="Public Sans Light"/>
                <a:sym typeface="Public Sans Light"/>
              </a:rPr>
              <a:t> Repositories and processes for sharing findings</a:t>
            </a:r>
            <a:endParaRPr b="0">
              <a:latin typeface="Public Sans Light"/>
              <a:ea typeface="Public Sans Light"/>
              <a:cs typeface="Public Sans Light"/>
              <a:sym typeface="Public Sans Light"/>
            </a:endParaRPr>
          </a:p>
          <a:p>
            <a:pPr marL="0" lvl="0" indent="0" algn="l" rtl="0">
              <a:spcBef>
                <a:spcPts val="1200"/>
              </a:spcBef>
              <a:spcAft>
                <a:spcPts val="1200"/>
              </a:spcAft>
              <a:buNone/>
            </a:pPr>
            <a:endParaRPr/>
          </a:p>
        </p:txBody>
      </p:sp>
      <p:sp>
        <p:nvSpPr>
          <p:cNvPr id="592" name="Google Shape;592;p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99"/>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Replicating this process</a:t>
            </a:r>
            <a:endParaRPr>
              <a:solidFill>
                <a:schemeClr val="lt1"/>
              </a:solidFill>
            </a:endParaRPr>
          </a:p>
        </p:txBody>
      </p:sp>
      <p:sp>
        <p:nvSpPr>
          <p:cNvPr id="600" name="Google Shape;600;p9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10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Complementing existing work</a:t>
            </a:r>
            <a:endParaRPr>
              <a:solidFill>
                <a:schemeClr val="lt1"/>
              </a:solidFill>
            </a:endParaRPr>
          </a:p>
        </p:txBody>
      </p:sp>
      <p:sp>
        <p:nvSpPr>
          <p:cNvPr id="606" name="Google Shape;606;p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10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Could this be a service?</a:t>
            </a:r>
            <a:endParaRPr>
              <a:solidFill>
                <a:schemeClr val="lt1"/>
              </a:solidFill>
            </a:endParaRPr>
          </a:p>
        </p:txBody>
      </p:sp>
      <p:sp>
        <p:nvSpPr>
          <p:cNvPr id="612" name="Google Shape;612;p10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pic>
        <p:nvPicPr>
          <p:cNvPr id="617" name="Google Shape;617;p102" descr="A diagram shows the research operations section of the research cycle separate from the research section. The digram indicates that on operations team should support multiple research teams."/>
          <p:cNvPicPr preferRelativeResize="0"/>
          <p:nvPr/>
        </p:nvPicPr>
        <p:blipFill rotWithShape="1">
          <a:blip r:embed="rId3">
            <a:alphaModFix/>
          </a:blip>
          <a:srcRect l="5084" r="5075"/>
          <a:stretch/>
        </p:blipFill>
        <p:spPr>
          <a:xfrm>
            <a:off x="0" y="0"/>
            <a:ext cx="9144003" cy="5143500"/>
          </a:xfrm>
          <a:prstGeom prst="rect">
            <a:avLst/>
          </a:prstGeom>
          <a:noFill/>
          <a:ln>
            <a:noFill/>
          </a:ln>
        </p:spPr>
      </p:pic>
      <p:sp>
        <p:nvSpPr>
          <p:cNvPr id="619" name="Google Shape;619;p102"/>
          <p:cNvSpPr txBox="1">
            <a:spLocks noGrp="1"/>
          </p:cNvSpPr>
          <p:nvPr>
            <p:ph type="title"/>
          </p:nvPr>
        </p:nvSpPr>
        <p:spPr>
          <a:xfrm>
            <a:off x="122850" y="1915575"/>
            <a:ext cx="8898300" cy="12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Future state:</a:t>
            </a:r>
            <a:br>
              <a:rPr lang="en" sz="2400">
                <a:solidFill>
                  <a:schemeClr val="dk2"/>
                </a:solidFill>
              </a:rPr>
            </a:br>
            <a:r>
              <a:rPr lang="en" sz="2400">
                <a:solidFill>
                  <a:schemeClr val="dk2"/>
                </a:solidFill>
              </a:rPr>
              <a:t>One research ops team supports multiple research teams</a:t>
            </a:r>
            <a:endParaRPr sz="2400">
              <a:solidFill>
                <a:schemeClr val="dk2"/>
              </a:solidFill>
            </a:endParaRPr>
          </a:p>
        </p:txBody>
      </p:sp>
      <p:sp>
        <p:nvSpPr>
          <p:cNvPr id="618" name="Google Shape;618;p10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10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Do you have an idea for 10x?</a:t>
            </a:r>
            <a:endParaRPr>
              <a:solidFill>
                <a:schemeClr val="lt1"/>
              </a:solidFill>
            </a:endParaRPr>
          </a:p>
        </p:txBody>
      </p:sp>
      <p:sp>
        <p:nvSpPr>
          <p:cNvPr id="626" name="Google Shape;626;p103"/>
          <p:cNvSpPr txBox="1"/>
          <p:nvPr/>
        </p:nvSpPr>
        <p:spPr>
          <a:xfrm>
            <a:off x="1083225" y="3085350"/>
            <a:ext cx="47289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800" b="1">
                <a:solidFill>
                  <a:schemeClr val="lt1"/>
                </a:solidFill>
                <a:latin typeface="Public Sans"/>
                <a:ea typeface="Public Sans"/>
                <a:cs typeface="Public Sans"/>
                <a:sym typeface="Public Sans"/>
              </a:rPr>
              <a:t>Submit your ideas at </a:t>
            </a:r>
            <a:r>
              <a:rPr lang="en" sz="1800" b="1" u="sng">
                <a:solidFill>
                  <a:schemeClr val="dk2"/>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10x.gsa.gov</a:t>
            </a:r>
            <a:r>
              <a:rPr lang="en" sz="1800" b="1">
                <a:solidFill>
                  <a:schemeClr val="dk2"/>
                </a:solidFill>
                <a:latin typeface="Public Sans"/>
                <a:ea typeface="Public Sans"/>
                <a:cs typeface="Public Sans"/>
                <a:sym typeface="Public Sans"/>
              </a:rPr>
              <a:t> </a:t>
            </a:r>
            <a:endParaRPr>
              <a:solidFill>
                <a:schemeClr val="dk2"/>
              </a:solidFill>
            </a:endParaRPr>
          </a:p>
        </p:txBody>
      </p:sp>
      <p:sp>
        <p:nvSpPr>
          <p:cNvPr id="625" name="Google Shape;625;p10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10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Supporting the people who use what we build</a:t>
            </a:r>
            <a:endParaRPr>
              <a:solidFill>
                <a:schemeClr val="lt1"/>
              </a:solidFill>
            </a:endParaRPr>
          </a:p>
        </p:txBody>
      </p:sp>
      <p:sp>
        <p:nvSpPr>
          <p:cNvPr id="632" name="Google Shape;632;p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105"/>
          <p:cNvSpPr txBox="1">
            <a:spLocks noGrp="1"/>
          </p:cNvSpPr>
          <p:nvPr>
            <p:ph type="title"/>
          </p:nvPr>
        </p:nvSpPr>
        <p:spPr>
          <a:xfrm>
            <a:off x="311700" y="1362200"/>
            <a:ext cx="4628100" cy="106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100"/>
              <a:t>Jacline Contrino</a:t>
            </a:r>
            <a:endParaRPr sz="3100"/>
          </a:p>
          <a:p>
            <a:pPr marL="0" lvl="0" indent="0" algn="l" rtl="0">
              <a:spcBef>
                <a:spcPts val="0"/>
              </a:spcBef>
              <a:spcAft>
                <a:spcPts val="0"/>
              </a:spcAft>
              <a:buNone/>
            </a:pPr>
            <a:r>
              <a:rPr lang="en" sz="3100">
                <a:latin typeface="Public Sans Light"/>
                <a:ea typeface="Public Sans Light"/>
                <a:cs typeface="Public Sans Light"/>
                <a:sym typeface="Public Sans Light"/>
              </a:rPr>
              <a:t>she/her</a:t>
            </a:r>
            <a:endParaRPr sz="3100">
              <a:latin typeface="Public Sans Light"/>
              <a:ea typeface="Public Sans Light"/>
              <a:cs typeface="Public Sans Light"/>
              <a:sym typeface="Public Sans Light"/>
            </a:endParaRPr>
          </a:p>
        </p:txBody>
      </p:sp>
      <p:sp>
        <p:nvSpPr>
          <p:cNvPr id="638" name="Google Shape;638;p105"/>
          <p:cNvSpPr txBox="1">
            <a:spLocks noGrp="1"/>
          </p:cNvSpPr>
          <p:nvPr>
            <p:ph type="subTitle" idx="1"/>
          </p:nvPr>
        </p:nvSpPr>
        <p:spPr>
          <a:xfrm>
            <a:off x="4248300" y="1388300"/>
            <a:ext cx="4628100" cy="106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700">
                <a:latin typeface="Public Sans ExtraBold"/>
                <a:ea typeface="Public Sans ExtraBold"/>
                <a:cs typeface="Public Sans ExtraBold"/>
                <a:sym typeface="Public Sans ExtraBold"/>
              </a:rPr>
              <a:t>UX Researcher, Contractor</a:t>
            </a:r>
            <a:endParaRPr sz="2700">
              <a:latin typeface="Public Sans ExtraBold"/>
              <a:ea typeface="Public Sans ExtraBold"/>
              <a:cs typeface="Public Sans ExtraBold"/>
              <a:sym typeface="Public Sans ExtraBold"/>
            </a:endParaRPr>
          </a:p>
          <a:p>
            <a:pPr marL="0" lvl="0" indent="0" algn="r" rtl="0">
              <a:spcBef>
                <a:spcPts val="0"/>
              </a:spcBef>
              <a:spcAft>
                <a:spcPts val="0"/>
              </a:spcAft>
              <a:buNone/>
            </a:pPr>
            <a:r>
              <a:rPr lang="en"/>
              <a:t>USWDS</a:t>
            </a:r>
            <a:endParaRPr/>
          </a:p>
        </p:txBody>
      </p:sp>
      <p:sp>
        <p:nvSpPr>
          <p:cNvPr id="639" name="Google Shape;639;p1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06"/>
          <p:cNvSpPr txBox="1">
            <a:spLocks noGrp="1"/>
          </p:cNvSpPr>
          <p:nvPr>
            <p:ph type="title"/>
          </p:nvPr>
        </p:nvSpPr>
        <p:spPr>
          <a:xfrm>
            <a:off x="311700" y="6736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goals</a:t>
            </a:r>
            <a:endParaRPr/>
          </a:p>
        </p:txBody>
      </p:sp>
      <p:sp>
        <p:nvSpPr>
          <p:cNvPr id="646" name="Google Shape;646;p106"/>
          <p:cNvSpPr txBox="1">
            <a:spLocks noGrp="1"/>
          </p:cNvSpPr>
          <p:nvPr>
            <p:ph type="body" idx="1"/>
          </p:nvPr>
        </p:nvSpPr>
        <p:spPr>
          <a:xfrm>
            <a:off x="846475" y="1455568"/>
            <a:ext cx="7629000" cy="2688000"/>
          </a:xfrm>
          <a:prstGeom prst="rect">
            <a:avLst/>
          </a:prstGeom>
        </p:spPr>
        <p:txBody>
          <a:bodyPr spcFirstLastPara="1" wrap="square" lIns="91425" tIns="91425" rIns="91425" bIns="91425" anchor="t" anchorCtr="0">
            <a:noAutofit/>
          </a:bodyPr>
          <a:lstStyle/>
          <a:p>
            <a:pPr marL="457200" lvl="0" indent="-438150" algn="l" rtl="0">
              <a:lnSpc>
                <a:spcPct val="100000"/>
              </a:lnSpc>
              <a:spcBef>
                <a:spcPts val="1000"/>
              </a:spcBef>
              <a:spcAft>
                <a:spcPts val="0"/>
              </a:spcAft>
              <a:buSzPts val="3300"/>
              <a:buFont typeface="IBM Plex Mono"/>
              <a:buAutoNum type="arabicPeriod"/>
            </a:pPr>
            <a:r>
              <a:rPr lang="en" sz="3300"/>
              <a:t>Test drive the process of testing.</a:t>
            </a:r>
            <a:endParaRPr sz="3300"/>
          </a:p>
          <a:p>
            <a:pPr marL="457200" lvl="0" indent="-438150" algn="l" rtl="0">
              <a:lnSpc>
                <a:spcPct val="100000"/>
              </a:lnSpc>
              <a:spcBef>
                <a:spcPts val="1000"/>
              </a:spcBef>
              <a:spcAft>
                <a:spcPts val="1200"/>
              </a:spcAft>
              <a:buSzPts val="3300"/>
              <a:buFont typeface="IBM Plex Mono"/>
              <a:buAutoNum type="arabicPeriod"/>
            </a:pPr>
            <a:r>
              <a:rPr lang="en" sz="3300"/>
              <a:t>Assess performance of components with visually </a:t>
            </a:r>
            <a:br>
              <a:rPr lang="en" sz="3300"/>
            </a:br>
            <a:r>
              <a:rPr lang="en" sz="3300"/>
              <a:t>impaired people who use assistive technology.</a:t>
            </a:r>
            <a:endParaRPr sz="3300" i="1"/>
          </a:p>
        </p:txBody>
      </p:sp>
      <p:sp>
        <p:nvSpPr>
          <p:cNvPr id="645" name="Google Shape;645;p10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3"/>
          <p:cNvSpPr txBox="1">
            <a:spLocks noGrp="1"/>
          </p:cNvSpPr>
          <p:nvPr>
            <p:ph type="title"/>
          </p:nvPr>
        </p:nvSpPr>
        <p:spPr>
          <a:xfrm>
            <a:off x="3758701" y="259300"/>
            <a:ext cx="4899000" cy="56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GSA Leasing Portal</a:t>
            </a:r>
            <a:endParaRPr/>
          </a:p>
        </p:txBody>
      </p:sp>
      <p:sp>
        <p:nvSpPr>
          <p:cNvPr id="286" name="Google Shape;286;p53"/>
          <p:cNvSpPr txBox="1">
            <a:spLocks noGrp="1"/>
          </p:cNvSpPr>
          <p:nvPr>
            <p:ph type="subTitle" idx="1"/>
          </p:nvPr>
        </p:nvSpPr>
        <p:spPr>
          <a:xfrm>
            <a:off x="461704" y="259294"/>
            <a:ext cx="369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err="1">
                <a:solidFill>
                  <a:schemeClr val="tx2"/>
                </a:solidFill>
                <a:hlinkClick r:id="rId3">
                  <a:extLst>
                    <a:ext uri="{A12FA001-AC4F-418D-AE19-62706E023703}">
                      <ahyp:hlinkClr xmlns:ahyp="http://schemas.microsoft.com/office/drawing/2018/hyperlinkcolor" val="tx"/>
                    </a:ext>
                  </a:extLst>
                </a:hlinkClick>
              </a:rPr>
              <a:t>leasing.gsa.gov</a:t>
            </a:r>
            <a:endParaRPr dirty="0">
              <a:solidFill>
                <a:schemeClr val="tx2"/>
              </a:solidFill>
            </a:endParaRPr>
          </a:p>
        </p:txBody>
      </p:sp>
      <p:pic>
        <p:nvPicPr>
          <p:cNvPr id="287" name="Google Shape;287;p53" descr="The leasing portal homepage features a row of three cards providing access to the acquisition and tax services"/>
          <p:cNvPicPr preferRelativeResize="0">
            <a:picLocks noGrp="1"/>
          </p:cNvPicPr>
          <p:nvPr>
            <p:ph type="pic" idx="2"/>
          </p:nvPr>
        </p:nvPicPr>
        <p:blipFill rotWithShape="1">
          <a:blip r:embed="rId4">
            <a:alphaModFix/>
          </a:blip>
          <a:srcRect b="49469"/>
          <a:stretch/>
        </p:blipFill>
        <p:spPr>
          <a:xfrm>
            <a:off x="557275" y="895300"/>
            <a:ext cx="8029500" cy="4560600"/>
          </a:xfrm>
          <a:prstGeom prst="roundRect">
            <a:avLst>
              <a:gd name="adj" fmla="val 758"/>
            </a:avLst>
          </a:prstGeom>
        </p:spPr>
      </p:pic>
      <p:sp>
        <p:nvSpPr>
          <p:cNvPr id="285" name="Google Shape;285;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10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BE2E"/>
                </a:solidFill>
              </a:rPr>
              <a:t>Building on past research</a:t>
            </a:r>
            <a:endParaRPr>
              <a:solidFill>
                <a:srgbClr val="FFBE2E"/>
              </a:solidFill>
            </a:endParaRPr>
          </a:p>
        </p:txBody>
      </p:sp>
      <p:sp>
        <p:nvSpPr>
          <p:cNvPr id="652" name="Google Shape;652;p10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108"/>
          <p:cNvSpPr txBox="1">
            <a:spLocks noGrp="1"/>
          </p:cNvSpPr>
          <p:nvPr>
            <p:ph type="title"/>
          </p:nvPr>
        </p:nvSpPr>
        <p:spPr>
          <a:xfrm>
            <a:off x="311700" y="432003"/>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we tested</a:t>
            </a:r>
            <a:endParaRPr/>
          </a:p>
        </p:txBody>
      </p:sp>
      <p:sp>
        <p:nvSpPr>
          <p:cNvPr id="659" name="Google Shape;659;p108"/>
          <p:cNvSpPr txBox="1">
            <a:spLocks noGrp="1"/>
          </p:cNvSpPr>
          <p:nvPr>
            <p:ph type="body" idx="1"/>
          </p:nvPr>
        </p:nvSpPr>
        <p:spPr>
          <a:xfrm>
            <a:off x="616314" y="1087590"/>
            <a:ext cx="7548300" cy="3573300"/>
          </a:xfrm>
          <a:prstGeom prst="rect">
            <a:avLst/>
          </a:prstGeom>
        </p:spPr>
        <p:txBody>
          <a:bodyPr spcFirstLastPara="1" wrap="square" lIns="91425" tIns="91425" rIns="91425" bIns="91425" anchor="t" anchorCtr="0">
            <a:noAutofit/>
          </a:bodyPr>
          <a:lstStyle/>
          <a:p>
            <a:pPr marL="457200" lvl="0" indent="-412750" algn="ctr" rtl="0">
              <a:spcBef>
                <a:spcPts val="0"/>
              </a:spcBef>
              <a:spcAft>
                <a:spcPts val="0"/>
              </a:spcAft>
              <a:buClr>
                <a:schemeClr val="dk1"/>
              </a:buClr>
              <a:buSzPts val="2900"/>
              <a:buChar char="●"/>
            </a:pPr>
            <a:r>
              <a:rPr lang="en" sz="2900"/>
              <a:t>Accordion</a:t>
            </a:r>
            <a:endParaRPr sz="2900"/>
          </a:p>
          <a:p>
            <a:pPr marL="457200" lvl="0" indent="-412750" algn="ctr" rtl="0">
              <a:spcBef>
                <a:spcPts val="0"/>
              </a:spcBef>
              <a:spcAft>
                <a:spcPts val="0"/>
              </a:spcAft>
              <a:buClr>
                <a:schemeClr val="dk1"/>
              </a:buClr>
              <a:buSzPts val="2900"/>
              <a:buChar char="●"/>
            </a:pPr>
            <a:r>
              <a:rPr lang="en" sz="2900"/>
              <a:t>Character count</a:t>
            </a:r>
            <a:endParaRPr sz="2900"/>
          </a:p>
          <a:p>
            <a:pPr marL="457200" lvl="0" indent="-412750" algn="ctr" rtl="0">
              <a:spcBef>
                <a:spcPts val="0"/>
              </a:spcBef>
              <a:spcAft>
                <a:spcPts val="0"/>
              </a:spcAft>
              <a:buClr>
                <a:schemeClr val="dk1"/>
              </a:buClr>
              <a:buSzPts val="2900"/>
              <a:buChar char="●"/>
            </a:pPr>
            <a:r>
              <a:rPr lang="en" sz="2900"/>
              <a:t>Combo box</a:t>
            </a:r>
            <a:endParaRPr sz="2900"/>
          </a:p>
          <a:p>
            <a:pPr marL="457200" lvl="0" indent="-412750" algn="ctr" rtl="0">
              <a:spcBef>
                <a:spcPts val="0"/>
              </a:spcBef>
              <a:spcAft>
                <a:spcPts val="0"/>
              </a:spcAft>
              <a:buClr>
                <a:schemeClr val="dk1"/>
              </a:buClr>
              <a:buSzPts val="2900"/>
              <a:buChar char="●"/>
            </a:pPr>
            <a:r>
              <a:rPr lang="en" sz="2900"/>
              <a:t>Date picker</a:t>
            </a:r>
            <a:endParaRPr sz="2900"/>
          </a:p>
          <a:p>
            <a:pPr marL="457200" lvl="0" indent="-412750" algn="ctr" rtl="0">
              <a:spcBef>
                <a:spcPts val="0"/>
              </a:spcBef>
              <a:spcAft>
                <a:spcPts val="0"/>
              </a:spcAft>
              <a:buClr>
                <a:schemeClr val="dk1"/>
              </a:buClr>
              <a:buSzPts val="2900"/>
              <a:buChar char="●"/>
            </a:pPr>
            <a:r>
              <a:rPr lang="en" sz="2900"/>
              <a:t>File input</a:t>
            </a:r>
            <a:endParaRPr sz="2900"/>
          </a:p>
          <a:p>
            <a:pPr marL="457200" lvl="0" indent="-412750" algn="ctr" rtl="0">
              <a:spcBef>
                <a:spcPts val="0"/>
              </a:spcBef>
              <a:spcAft>
                <a:spcPts val="0"/>
              </a:spcAft>
              <a:buClr>
                <a:schemeClr val="dk1"/>
              </a:buClr>
              <a:buSzPts val="2900"/>
              <a:buChar char="●"/>
            </a:pPr>
            <a:r>
              <a:rPr lang="en" sz="2900"/>
              <a:t>Input mask</a:t>
            </a:r>
            <a:endParaRPr sz="2900"/>
          </a:p>
          <a:p>
            <a:pPr marL="457200" lvl="0" indent="-412750" algn="ctr" rtl="0">
              <a:spcBef>
                <a:spcPts val="0"/>
              </a:spcBef>
              <a:spcAft>
                <a:spcPts val="0"/>
              </a:spcAft>
              <a:buClr>
                <a:schemeClr val="dk1"/>
              </a:buClr>
              <a:buSzPts val="2900"/>
              <a:buChar char="●"/>
            </a:pPr>
            <a:r>
              <a:rPr lang="en" sz="2900"/>
              <a:t>Step indicator</a:t>
            </a:r>
            <a:endParaRPr sz="2900"/>
          </a:p>
          <a:p>
            <a:pPr marL="457200" lvl="0" indent="-412750" algn="ctr" rtl="0">
              <a:spcBef>
                <a:spcPts val="0"/>
              </a:spcBef>
              <a:spcAft>
                <a:spcPts val="0"/>
              </a:spcAft>
              <a:buClr>
                <a:schemeClr val="dk1"/>
              </a:buClr>
              <a:buSzPts val="2900"/>
              <a:buChar char="●"/>
            </a:pPr>
            <a:r>
              <a:rPr lang="en" sz="2900"/>
              <a:t>Validation</a:t>
            </a:r>
            <a:endParaRPr sz="2900"/>
          </a:p>
        </p:txBody>
      </p:sp>
      <p:sp>
        <p:nvSpPr>
          <p:cNvPr id="658" name="Google Shape;658;p10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109"/>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a:t>
            </a:r>
            <a:endParaRPr/>
          </a:p>
        </p:txBody>
      </p:sp>
      <p:sp>
        <p:nvSpPr>
          <p:cNvPr id="666" name="Google Shape;666;p109"/>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Remote, moderated</a:t>
            </a:r>
            <a:endParaRPr/>
          </a:p>
        </p:txBody>
      </p:sp>
      <p:sp>
        <p:nvSpPr>
          <p:cNvPr id="665" name="Google Shape;665;p109"/>
          <p:cNvSpPr txBox="1">
            <a:spLocks noGrp="1"/>
          </p:cNvSpPr>
          <p:nvPr>
            <p:ph type="body" idx="2"/>
          </p:nvPr>
        </p:nvSpPr>
        <p:spPr>
          <a:xfrm>
            <a:off x="4509900" y="391750"/>
            <a:ext cx="4046700" cy="4335300"/>
          </a:xfrm>
          <a:prstGeom prst="rect">
            <a:avLst/>
          </a:prstGeom>
        </p:spPr>
        <p:txBody>
          <a:bodyPr spcFirstLastPara="1" wrap="square" lIns="91425" tIns="91425" rIns="91425" bIns="91425" anchor="ctr" anchorCtr="0">
            <a:noAutofit/>
          </a:bodyPr>
          <a:lstStyle/>
          <a:p>
            <a:pPr marL="457200" lvl="0" indent="-342900" algn="l" rtl="0">
              <a:spcBef>
                <a:spcPts val="1000"/>
              </a:spcBef>
              <a:spcAft>
                <a:spcPts val="0"/>
              </a:spcAft>
              <a:buSzPts val="1800"/>
              <a:buFont typeface="IBM Plex Mono"/>
              <a:buChar char="●"/>
            </a:pPr>
            <a:r>
              <a:rPr lang="en">
                <a:latin typeface="IBM Plex Mono"/>
                <a:ea typeface="IBM Plex Mono"/>
                <a:cs typeface="IBM Plex Mono"/>
                <a:sym typeface="IBM Plex Mono"/>
              </a:rPr>
              <a:t>1 hour 20 min via Zoom</a:t>
            </a:r>
            <a:endParaRPr>
              <a:latin typeface="IBM Plex Mono"/>
              <a:ea typeface="IBM Plex Mono"/>
              <a:cs typeface="IBM Plex Mono"/>
              <a:sym typeface="IBM Plex Mono"/>
            </a:endParaRPr>
          </a:p>
          <a:p>
            <a:pPr marL="457200" lvl="0" indent="-342900" algn="l" rtl="0">
              <a:spcBef>
                <a:spcPts val="1000"/>
              </a:spcBef>
              <a:spcAft>
                <a:spcPts val="0"/>
              </a:spcAft>
              <a:buSzPts val="1800"/>
              <a:buFont typeface="IBM Plex Mono"/>
              <a:buChar char="●"/>
            </a:pPr>
            <a:r>
              <a:rPr lang="en">
                <a:latin typeface="IBM Plex Mono"/>
                <a:ea typeface="IBM Plex Mono"/>
                <a:cs typeface="IBM Plex Mono"/>
                <a:sym typeface="IBM Plex Mono"/>
              </a:rPr>
              <a:t>Semi-structured interview</a:t>
            </a:r>
            <a:endParaRPr>
              <a:latin typeface="IBM Plex Mono"/>
              <a:ea typeface="IBM Plex Mono"/>
              <a:cs typeface="IBM Plex Mono"/>
              <a:sym typeface="IBM Plex Mono"/>
            </a:endParaRPr>
          </a:p>
          <a:p>
            <a:pPr marL="457200" lvl="0" indent="-342900" algn="l" rtl="0">
              <a:spcBef>
                <a:spcPts val="1000"/>
              </a:spcBef>
              <a:spcAft>
                <a:spcPts val="0"/>
              </a:spcAft>
              <a:buSzPts val="1800"/>
              <a:buFont typeface="IBM Plex Mono"/>
              <a:buChar char="●"/>
            </a:pPr>
            <a:r>
              <a:rPr lang="en">
                <a:latin typeface="IBM Plex Mono"/>
                <a:ea typeface="IBM Plex Mono"/>
                <a:cs typeface="IBM Plex Mono"/>
                <a:sym typeface="IBM Plex Mono"/>
              </a:rPr>
              <a:t>Fictional scenario</a:t>
            </a:r>
            <a:endParaRPr>
              <a:latin typeface="IBM Plex Mono"/>
              <a:ea typeface="IBM Plex Mono"/>
              <a:cs typeface="IBM Plex Mono"/>
              <a:sym typeface="IBM Plex Mono"/>
            </a:endParaRPr>
          </a:p>
          <a:p>
            <a:pPr marL="457200" lvl="0" indent="-342900" algn="l" rtl="0">
              <a:spcBef>
                <a:spcPts val="1000"/>
              </a:spcBef>
              <a:spcAft>
                <a:spcPts val="0"/>
              </a:spcAft>
              <a:buSzPts val="1800"/>
              <a:buFont typeface="IBM Plex Mono"/>
              <a:buChar char="●"/>
            </a:pPr>
            <a:r>
              <a:rPr lang="en">
                <a:latin typeface="IBM Plex Mono"/>
                <a:ea typeface="IBM Plex Mono"/>
                <a:cs typeface="IBM Plex Mono"/>
                <a:sym typeface="IBM Plex Mono"/>
              </a:rPr>
              <a:t>Participants interacted with a semi-functional prototype while thinking-out-loud</a:t>
            </a:r>
            <a:endParaRPr>
              <a:latin typeface="IBM Plex Mono"/>
              <a:ea typeface="IBM Plex Mono"/>
              <a:cs typeface="IBM Plex Mono"/>
              <a:sym typeface="IBM Plex Mono"/>
            </a:endParaRPr>
          </a:p>
        </p:txBody>
      </p:sp>
      <p:sp>
        <p:nvSpPr>
          <p:cNvPr id="667" name="Google Shape;667;p10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chemeClr val="dk1"/>
                </a:solidFill>
                <a:latin typeface="Public Sans"/>
                <a:ea typeface="Public Sans"/>
                <a:cs typeface="Public Sans"/>
                <a:sym typeface="Public Sans"/>
              </a:rPr>
              <a:t>62</a:t>
            </a:fld>
            <a:endParaRPr>
              <a:solidFill>
                <a:schemeClr val="dk1"/>
              </a:solidFill>
              <a:latin typeface="Public Sans"/>
              <a:ea typeface="Public Sans"/>
              <a:cs typeface="Public Sans"/>
              <a:sym typeface="Public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110"/>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Participants</a:t>
            </a:r>
            <a:endParaRPr/>
          </a:p>
        </p:txBody>
      </p:sp>
      <p:sp>
        <p:nvSpPr>
          <p:cNvPr id="673" name="Google Shape;673;p110"/>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 total</a:t>
            </a:r>
            <a:endParaRPr/>
          </a:p>
        </p:txBody>
      </p:sp>
      <p:sp>
        <p:nvSpPr>
          <p:cNvPr id="674" name="Google Shape;674;p110"/>
          <p:cNvSpPr txBox="1">
            <a:spLocks noGrp="1"/>
          </p:cNvSpPr>
          <p:nvPr>
            <p:ph type="body" idx="2"/>
          </p:nvPr>
        </p:nvSpPr>
        <p:spPr>
          <a:xfrm>
            <a:off x="4509900" y="391750"/>
            <a:ext cx="4046700" cy="4335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latin typeface="IBM Plex Mono"/>
                <a:ea typeface="IBM Plex Mono"/>
                <a:cs typeface="IBM Plex Mono"/>
                <a:sym typeface="IBM Plex Mono"/>
              </a:rPr>
              <a:t>3 blind, 2 with some vision</a:t>
            </a:r>
            <a:endParaRPr>
              <a:latin typeface="IBM Plex Mono"/>
              <a:ea typeface="IBM Plex Mono"/>
              <a:cs typeface="IBM Plex Mono"/>
              <a:sym typeface="IBM Plex Mono"/>
            </a:endParaRPr>
          </a:p>
          <a:p>
            <a:pPr marL="457200" lvl="0" indent="-342900" algn="l" rtl="0">
              <a:lnSpc>
                <a:spcPct val="115000"/>
              </a:lnSpc>
              <a:spcBef>
                <a:spcPts val="1600"/>
              </a:spcBef>
              <a:spcAft>
                <a:spcPts val="0"/>
              </a:spcAft>
              <a:buClr>
                <a:schemeClr val="dk1"/>
              </a:buClr>
              <a:buSzPts val="1800"/>
              <a:buFont typeface="IBM Plex Mono"/>
              <a:buChar char="●"/>
            </a:pPr>
            <a:r>
              <a:rPr lang="en">
                <a:latin typeface="IBM Plex Mono"/>
                <a:ea typeface="IBM Plex Mono"/>
                <a:cs typeface="IBM Plex Mono"/>
                <a:sym typeface="IBM Plex Mono"/>
              </a:rPr>
              <a:t>3 screen reader-only users</a:t>
            </a:r>
            <a:endParaRPr>
              <a:latin typeface="IBM Plex Mono"/>
              <a:ea typeface="IBM Plex Mono"/>
              <a:cs typeface="IBM Plex Mono"/>
              <a:sym typeface="IBM Plex Mono"/>
            </a:endParaRPr>
          </a:p>
          <a:p>
            <a:pPr marL="457200" lvl="0" indent="-342900" algn="l" rtl="0">
              <a:lnSpc>
                <a:spcPct val="115000"/>
              </a:lnSpc>
              <a:spcBef>
                <a:spcPts val="0"/>
              </a:spcBef>
              <a:spcAft>
                <a:spcPts val="0"/>
              </a:spcAft>
              <a:buClr>
                <a:schemeClr val="dk1"/>
              </a:buClr>
              <a:buSzPts val="1800"/>
              <a:buFont typeface="IBM Plex Mono"/>
              <a:buChar char="●"/>
            </a:pPr>
            <a:r>
              <a:rPr lang="en">
                <a:latin typeface="IBM Plex Mono"/>
                <a:ea typeface="IBM Plex Mono"/>
                <a:cs typeface="IBM Plex Mono"/>
                <a:sym typeface="IBM Plex Mono"/>
              </a:rPr>
              <a:t>1 screen reader + screen magnification</a:t>
            </a:r>
            <a:endParaRPr>
              <a:latin typeface="IBM Plex Mono"/>
              <a:ea typeface="IBM Plex Mono"/>
              <a:cs typeface="IBM Plex Mono"/>
              <a:sym typeface="IBM Plex Mono"/>
            </a:endParaRPr>
          </a:p>
          <a:p>
            <a:pPr marL="457200" lvl="0" indent="-342900" algn="l" rtl="0">
              <a:lnSpc>
                <a:spcPct val="115000"/>
              </a:lnSpc>
              <a:spcBef>
                <a:spcPts val="0"/>
              </a:spcBef>
              <a:spcAft>
                <a:spcPts val="0"/>
              </a:spcAft>
              <a:buClr>
                <a:schemeClr val="dk1"/>
              </a:buClr>
              <a:buSzPts val="1800"/>
              <a:buFont typeface="IBM Plex Mono"/>
              <a:buChar char="●"/>
            </a:pPr>
            <a:r>
              <a:rPr lang="en">
                <a:latin typeface="IBM Plex Mono"/>
                <a:ea typeface="IBM Plex Mono"/>
                <a:cs typeface="IBM Plex Mono"/>
                <a:sym typeface="IBM Plex Mono"/>
              </a:rPr>
              <a:t>1 screen magnification only</a:t>
            </a:r>
            <a:endParaRPr>
              <a:latin typeface="IBM Plex Mono"/>
              <a:ea typeface="IBM Plex Mono"/>
              <a:cs typeface="IBM Plex Mono"/>
              <a:sym typeface="IBM Plex Mono"/>
            </a:endParaRPr>
          </a:p>
          <a:p>
            <a:pPr marL="0" lvl="0" indent="0" algn="l" rtl="0">
              <a:lnSpc>
                <a:spcPct val="115000"/>
              </a:lnSpc>
              <a:spcBef>
                <a:spcPts val="1600"/>
              </a:spcBef>
              <a:spcAft>
                <a:spcPts val="1600"/>
              </a:spcAft>
              <a:buNone/>
            </a:pPr>
            <a:r>
              <a:rPr lang="en">
                <a:latin typeface="IBM Plex Mono"/>
                <a:ea typeface="IBM Plex Mono"/>
                <a:cs typeface="IBM Plex Mono"/>
                <a:sym typeface="IBM Plex Mono"/>
              </a:rPr>
              <a:t>Experience with using AT varied widely</a:t>
            </a:r>
            <a:endParaRPr>
              <a:latin typeface="IBM Plex Mono"/>
              <a:ea typeface="IBM Plex Mono"/>
              <a:cs typeface="IBM Plex Mono"/>
              <a:sym typeface="IBM Plex Mono"/>
            </a:endParaRPr>
          </a:p>
        </p:txBody>
      </p:sp>
      <p:sp>
        <p:nvSpPr>
          <p:cNvPr id="675" name="Google Shape;675;p1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63</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11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Recruitment</a:t>
            </a:r>
            <a:endParaRPr>
              <a:solidFill>
                <a:schemeClr val="dk2"/>
              </a:solidFill>
            </a:endParaRPr>
          </a:p>
        </p:txBody>
      </p:sp>
      <p:sp>
        <p:nvSpPr>
          <p:cNvPr id="681" name="Google Shape;681;p1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11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PRA &amp; Privacy Act</a:t>
            </a:r>
            <a:endParaRPr>
              <a:solidFill>
                <a:schemeClr val="dk2"/>
              </a:solidFill>
            </a:endParaRPr>
          </a:p>
        </p:txBody>
      </p:sp>
      <p:sp>
        <p:nvSpPr>
          <p:cNvPr id="687" name="Google Shape;687;p1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65</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91"/>
        <p:cNvGrpSpPr/>
        <p:nvPr/>
      </p:nvGrpSpPr>
      <p:grpSpPr>
        <a:xfrm>
          <a:off x="0" y="0"/>
          <a:ext cx="0" cy="0"/>
          <a:chOff x="0" y="0"/>
          <a:chExt cx="0" cy="0"/>
        </a:xfrm>
      </p:grpSpPr>
      <p:sp>
        <p:nvSpPr>
          <p:cNvPr id="692" name="Google Shape;692;p11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Compensation</a:t>
            </a:r>
            <a:endParaRPr sz="2600">
              <a:solidFill>
                <a:schemeClr val="dk2"/>
              </a:solidFill>
            </a:endParaRPr>
          </a:p>
        </p:txBody>
      </p:sp>
      <p:sp>
        <p:nvSpPr>
          <p:cNvPr id="693" name="Google Shape;693;p1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66</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11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Findings</a:t>
            </a:r>
            <a:endParaRPr>
              <a:solidFill>
                <a:schemeClr val="accent1"/>
              </a:solidFill>
            </a:endParaRPr>
          </a:p>
        </p:txBody>
      </p:sp>
      <p:sp>
        <p:nvSpPr>
          <p:cNvPr id="699" name="Google Shape;699;p1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67</a:t>
            </a:fld>
            <a:endParaRPr>
              <a:latin typeface="Public Sans Medium"/>
              <a:ea typeface="Public Sans Medium"/>
              <a:cs typeface="Public Sans Medium"/>
              <a:sym typeface="Public Sans Medium"/>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115"/>
          <p:cNvSpPr txBox="1">
            <a:spLocks noGrp="1"/>
          </p:cNvSpPr>
          <p:nvPr>
            <p:ph type="title"/>
          </p:nvPr>
        </p:nvSpPr>
        <p:spPr>
          <a:xfrm>
            <a:off x="311700" y="445025"/>
            <a:ext cx="2891700" cy="19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705" name="Google Shape;705;p1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68</a:t>
            </a:fld>
            <a:endParaRPr/>
          </a:p>
        </p:txBody>
      </p:sp>
      <p:sp>
        <p:nvSpPr>
          <p:cNvPr id="706" name="Google Shape;706;p115"/>
          <p:cNvSpPr txBox="1">
            <a:spLocks noGrp="1"/>
          </p:cNvSpPr>
          <p:nvPr>
            <p:ph type="title"/>
          </p:nvPr>
        </p:nvSpPr>
        <p:spPr>
          <a:xfrm>
            <a:off x="2775783" y="366633"/>
            <a:ext cx="6302400" cy="450978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1800" dirty="0"/>
              <a:t>Accordion			</a:t>
            </a:r>
            <a:r>
              <a:rPr lang="en" sz="1800" dirty="0">
                <a:solidFill>
                  <a:schemeClr val="accent2"/>
                </a:solidFill>
              </a:rPr>
              <a:t>No friction</a:t>
            </a:r>
            <a:endParaRPr sz="1800" dirty="0">
              <a:solidFill>
                <a:schemeClr val="accent2"/>
              </a:solidFill>
            </a:endParaRPr>
          </a:p>
          <a:p>
            <a:pPr marL="0" lvl="0" indent="0" algn="l" rtl="0">
              <a:spcBef>
                <a:spcPts val="1000"/>
              </a:spcBef>
              <a:spcAft>
                <a:spcPts val="0"/>
              </a:spcAft>
              <a:buNone/>
            </a:pPr>
            <a:r>
              <a:rPr lang="en" sz="1800" dirty="0"/>
              <a:t>Character count			</a:t>
            </a:r>
            <a:r>
              <a:rPr lang="en" sz="1800" dirty="0">
                <a:solidFill>
                  <a:srgbClr val="FFBE2E"/>
                </a:solidFill>
              </a:rPr>
              <a:t>Minor friction</a:t>
            </a:r>
            <a:endParaRPr sz="1800" dirty="0">
              <a:solidFill>
                <a:srgbClr val="FFBE2E"/>
              </a:solidFill>
            </a:endParaRPr>
          </a:p>
          <a:p>
            <a:pPr marL="0" lvl="0" indent="0" algn="l" rtl="0">
              <a:spcBef>
                <a:spcPts val="1000"/>
              </a:spcBef>
              <a:spcAft>
                <a:spcPts val="0"/>
              </a:spcAft>
              <a:buNone/>
            </a:pPr>
            <a:r>
              <a:rPr lang="en" sz="1800" dirty="0"/>
              <a:t>Combo box			</a:t>
            </a:r>
            <a:r>
              <a:rPr lang="en" sz="1800" dirty="0">
                <a:solidFill>
                  <a:schemeClr val="accent4"/>
                </a:solidFill>
              </a:rPr>
              <a:t>Most friction</a:t>
            </a:r>
            <a:endParaRPr sz="1800" dirty="0">
              <a:solidFill>
                <a:schemeClr val="accent4"/>
              </a:solidFill>
            </a:endParaRPr>
          </a:p>
          <a:p>
            <a:pPr marL="0" lvl="0" indent="0" algn="l" rtl="0">
              <a:spcBef>
                <a:spcPts val="1000"/>
              </a:spcBef>
              <a:spcAft>
                <a:spcPts val="0"/>
              </a:spcAft>
              <a:buNone/>
            </a:pPr>
            <a:r>
              <a:rPr lang="en" sz="1800" dirty="0"/>
              <a:t>Date picker			</a:t>
            </a:r>
            <a:r>
              <a:rPr lang="en" sz="1800" dirty="0">
                <a:solidFill>
                  <a:schemeClr val="accent4"/>
                </a:solidFill>
              </a:rPr>
              <a:t>Most friction</a:t>
            </a:r>
            <a:endParaRPr sz="1800" dirty="0"/>
          </a:p>
          <a:p>
            <a:pPr marL="0" lvl="0" indent="0" algn="l" rtl="0">
              <a:spcBef>
                <a:spcPts val="1000"/>
              </a:spcBef>
              <a:spcAft>
                <a:spcPts val="0"/>
              </a:spcAft>
              <a:buNone/>
            </a:pPr>
            <a:r>
              <a:rPr lang="en" sz="1800" dirty="0"/>
              <a:t>File input			</a:t>
            </a:r>
            <a:r>
              <a:rPr lang="en" sz="1800" dirty="0">
                <a:solidFill>
                  <a:srgbClr val="FFBE2E"/>
                </a:solidFill>
              </a:rPr>
              <a:t>Minor friction</a:t>
            </a:r>
            <a:endParaRPr sz="1800" dirty="0"/>
          </a:p>
          <a:p>
            <a:pPr marL="0" lvl="0" indent="0" algn="l" rtl="0">
              <a:spcBef>
                <a:spcPts val="1000"/>
              </a:spcBef>
              <a:spcAft>
                <a:spcPts val="0"/>
              </a:spcAft>
              <a:buNone/>
            </a:pPr>
            <a:r>
              <a:rPr lang="en" sz="1800" dirty="0"/>
              <a:t>Input mask			</a:t>
            </a:r>
            <a:r>
              <a:rPr lang="en" sz="1800" dirty="0">
                <a:solidFill>
                  <a:schemeClr val="accent4"/>
                </a:solidFill>
              </a:rPr>
              <a:t>Most friction</a:t>
            </a:r>
            <a:endParaRPr sz="1800" dirty="0"/>
          </a:p>
          <a:p>
            <a:pPr marL="0" lvl="0" indent="0" algn="l" rtl="0">
              <a:spcBef>
                <a:spcPts val="1000"/>
              </a:spcBef>
              <a:spcAft>
                <a:spcPts val="0"/>
              </a:spcAft>
              <a:buNone/>
            </a:pPr>
            <a:r>
              <a:rPr lang="en" sz="1800" dirty="0"/>
              <a:t>Step indicator			</a:t>
            </a:r>
            <a:r>
              <a:rPr lang="en" sz="1800" dirty="0">
                <a:solidFill>
                  <a:schemeClr val="accent2"/>
                </a:solidFill>
              </a:rPr>
              <a:t>No friction</a:t>
            </a:r>
            <a:endParaRPr sz="1800" dirty="0"/>
          </a:p>
          <a:p>
            <a:pPr marL="0" lvl="0" indent="0" algn="l" rtl="0">
              <a:spcBef>
                <a:spcPts val="1000"/>
              </a:spcBef>
              <a:spcAft>
                <a:spcPts val="0"/>
              </a:spcAft>
              <a:buNone/>
            </a:pPr>
            <a:r>
              <a:rPr lang="en" sz="1800" dirty="0"/>
              <a:t>Validation			</a:t>
            </a:r>
            <a:r>
              <a:rPr lang="en" sz="1800" dirty="0">
                <a:solidFill>
                  <a:schemeClr val="accent4"/>
                </a:solidFill>
              </a:rPr>
              <a:t>Most friction</a:t>
            </a:r>
            <a:endParaRPr sz="1800" dirty="0"/>
          </a:p>
          <a:p>
            <a:pPr marL="0" lvl="0" indent="0" algn="l" rtl="0">
              <a:spcBef>
                <a:spcPts val="1000"/>
              </a:spcBef>
              <a:spcAft>
                <a:spcPts val="0"/>
              </a:spcAft>
              <a:buNone/>
            </a:pPr>
            <a:r>
              <a:rPr lang="en" sz="1800" dirty="0"/>
              <a:t>Links styled as buttons		</a:t>
            </a:r>
            <a:r>
              <a:rPr lang="en" sz="1800" dirty="0">
                <a:solidFill>
                  <a:schemeClr val="accent6"/>
                </a:solidFill>
              </a:rPr>
              <a:t>Needs more research</a:t>
            </a:r>
            <a:endParaRPr sz="1800" dirty="0">
              <a:solidFill>
                <a:schemeClr val="accent4"/>
              </a:solidFill>
            </a:endParaRPr>
          </a:p>
          <a:p>
            <a:pPr marL="0" lvl="0" indent="0" algn="l" rtl="0">
              <a:spcBef>
                <a:spcPts val="1000"/>
              </a:spcBef>
              <a:spcAft>
                <a:spcPts val="0"/>
              </a:spcAft>
              <a:buNone/>
            </a:pPr>
            <a:r>
              <a:rPr lang="en" sz="1800" dirty="0"/>
              <a:t>Banner				</a:t>
            </a:r>
            <a:r>
              <a:rPr lang="en" sz="1800" dirty="0">
                <a:solidFill>
                  <a:schemeClr val="accent6"/>
                </a:solidFill>
              </a:rPr>
              <a:t>Needs more research</a:t>
            </a:r>
            <a:endParaRPr sz="1800" dirty="0">
              <a:solidFill>
                <a:schemeClr val="accent6"/>
              </a:solidFill>
            </a:endParaRPr>
          </a:p>
          <a:p>
            <a:pPr marL="0" lvl="0" indent="0" algn="l" rtl="0">
              <a:spcBef>
                <a:spcPts val="1000"/>
              </a:spcBef>
              <a:spcAft>
                <a:spcPts val="0"/>
              </a:spcAft>
              <a:buNone/>
            </a:pPr>
            <a:endParaRPr sz="1800" dirty="0"/>
          </a:p>
        </p:txBody>
      </p:sp>
      <p:cxnSp>
        <p:nvCxnSpPr>
          <p:cNvPr id="707" name="Google Shape;707;p115">
            <a:extLst>
              <a:ext uri="{C183D7F6-B498-43B3-948B-1728B52AA6E4}">
                <adec:decorative xmlns:adec="http://schemas.microsoft.com/office/drawing/2017/decorative" val="1"/>
              </a:ext>
            </a:extLst>
          </p:cNvPr>
          <p:cNvCxnSpPr/>
          <p:nvPr/>
        </p:nvCxnSpPr>
        <p:spPr>
          <a:xfrm>
            <a:off x="2864533" y="4534653"/>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08" name="Google Shape;708;p115">
            <a:extLst>
              <a:ext uri="{C183D7F6-B498-43B3-948B-1728B52AA6E4}">
                <adec:decorative xmlns:adec="http://schemas.microsoft.com/office/drawing/2017/decorative" val="1"/>
              </a:ext>
            </a:extLst>
          </p:cNvPr>
          <p:cNvCxnSpPr/>
          <p:nvPr/>
        </p:nvCxnSpPr>
        <p:spPr>
          <a:xfrm>
            <a:off x="2864533" y="4157028"/>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09" name="Google Shape;709;p115">
            <a:extLst>
              <a:ext uri="{C183D7F6-B498-43B3-948B-1728B52AA6E4}">
                <adec:decorative xmlns:adec="http://schemas.microsoft.com/office/drawing/2017/decorative" val="1"/>
              </a:ext>
            </a:extLst>
          </p:cNvPr>
          <p:cNvCxnSpPr/>
          <p:nvPr/>
        </p:nvCxnSpPr>
        <p:spPr>
          <a:xfrm>
            <a:off x="2864533" y="3742268"/>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0" name="Google Shape;710;p115">
            <a:extLst>
              <a:ext uri="{C183D7F6-B498-43B3-948B-1728B52AA6E4}">
                <adec:decorative xmlns:adec="http://schemas.microsoft.com/office/drawing/2017/decorative" val="1"/>
              </a:ext>
            </a:extLst>
          </p:cNvPr>
          <p:cNvCxnSpPr/>
          <p:nvPr/>
        </p:nvCxnSpPr>
        <p:spPr>
          <a:xfrm>
            <a:off x="2864533" y="3327528"/>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1" name="Google Shape;711;p115">
            <a:extLst>
              <a:ext uri="{C183D7F6-B498-43B3-948B-1728B52AA6E4}">
                <adec:decorative xmlns:adec="http://schemas.microsoft.com/office/drawing/2017/decorative" val="1"/>
              </a:ext>
            </a:extLst>
          </p:cNvPr>
          <p:cNvCxnSpPr/>
          <p:nvPr/>
        </p:nvCxnSpPr>
        <p:spPr>
          <a:xfrm>
            <a:off x="2864533" y="2949903"/>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2" name="Google Shape;712;p115">
            <a:extLst>
              <a:ext uri="{C183D7F6-B498-43B3-948B-1728B52AA6E4}">
                <adec:decorative xmlns:adec="http://schemas.microsoft.com/office/drawing/2017/decorative" val="1"/>
              </a:ext>
            </a:extLst>
          </p:cNvPr>
          <p:cNvCxnSpPr/>
          <p:nvPr/>
        </p:nvCxnSpPr>
        <p:spPr>
          <a:xfrm>
            <a:off x="2864533" y="2546235"/>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3" name="Google Shape;713;p115">
            <a:extLst>
              <a:ext uri="{C183D7F6-B498-43B3-948B-1728B52AA6E4}">
                <adec:decorative xmlns:adec="http://schemas.microsoft.com/office/drawing/2017/decorative" val="1"/>
              </a:ext>
            </a:extLst>
          </p:cNvPr>
          <p:cNvCxnSpPr/>
          <p:nvPr/>
        </p:nvCxnSpPr>
        <p:spPr>
          <a:xfrm>
            <a:off x="2864533" y="2144507"/>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4" name="Google Shape;714;p115">
            <a:extLst>
              <a:ext uri="{C183D7F6-B498-43B3-948B-1728B52AA6E4}">
                <adec:decorative xmlns:adec="http://schemas.microsoft.com/office/drawing/2017/decorative" val="1"/>
              </a:ext>
            </a:extLst>
          </p:cNvPr>
          <p:cNvCxnSpPr/>
          <p:nvPr/>
        </p:nvCxnSpPr>
        <p:spPr>
          <a:xfrm>
            <a:off x="2864533" y="1729757"/>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5" name="Google Shape;715;p115">
            <a:extLst>
              <a:ext uri="{C183D7F6-B498-43B3-948B-1728B52AA6E4}">
                <adec:decorative xmlns:adec="http://schemas.microsoft.com/office/drawing/2017/decorative" val="1"/>
              </a:ext>
            </a:extLst>
          </p:cNvPr>
          <p:cNvCxnSpPr/>
          <p:nvPr/>
        </p:nvCxnSpPr>
        <p:spPr>
          <a:xfrm>
            <a:off x="2864533" y="1339110"/>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6" name="Google Shape;716;p115">
            <a:extLst>
              <a:ext uri="{C183D7F6-B498-43B3-948B-1728B52AA6E4}">
                <adec:decorative xmlns:adec="http://schemas.microsoft.com/office/drawing/2017/decorative" val="1"/>
              </a:ext>
            </a:extLst>
          </p:cNvPr>
          <p:cNvCxnSpPr/>
          <p:nvPr/>
        </p:nvCxnSpPr>
        <p:spPr>
          <a:xfrm>
            <a:off x="2864533" y="926300"/>
            <a:ext cx="5690400" cy="0"/>
          </a:xfrm>
          <a:prstGeom prst="straightConnector1">
            <a:avLst/>
          </a:prstGeom>
          <a:noFill/>
          <a:ln w="9525" cap="flat" cmpd="sng">
            <a:solidFill>
              <a:schemeClr val="lt2"/>
            </a:solidFill>
            <a:prstDash val="solid"/>
            <a:round/>
            <a:headEnd type="none" w="med" len="med"/>
            <a:tailEnd type="none" w="med" len="med"/>
          </a:ln>
        </p:spPr>
      </p:cxnSp>
      <p:cxnSp>
        <p:nvCxnSpPr>
          <p:cNvPr id="717" name="Google Shape;717;p115">
            <a:extLst>
              <a:ext uri="{C183D7F6-B498-43B3-948B-1728B52AA6E4}">
                <adec:decorative xmlns:adec="http://schemas.microsoft.com/office/drawing/2017/decorative" val="1"/>
              </a:ext>
            </a:extLst>
          </p:cNvPr>
          <p:cNvCxnSpPr/>
          <p:nvPr/>
        </p:nvCxnSpPr>
        <p:spPr>
          <a:xfrm>
            <a:off x="2864533" y="533714"/>
            <a:ext cx="56904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11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accent4"/>
                </a:solidFill>
              </a:rPr>
              <a:t>Most friction</a:t>
            </a:r>
            <a:endParaRPr sz="4200">
              <a:solidFill>
                <a:schemeClr val="accent4"/>
              </a:solidFill>
            </a:endParaRPr>
          </a:p>
        </p:txBody>
      </p:sp>
      <p:sp>
        <p:nvSpPr>
          <p:cNvPr id="723" name="Google Shape;723;p1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69</a:t>
            </a:fld>
            <a:endParaRPr>
              <a:latin typeface="Public Sans Medium"/>
              <a:ea typeface="Public Sans Medium"/>
              <a:cs typeface="Public Sans Medium"/>
              <a:sym typeface="Public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4"/>
          <p:cNvSpPr txBox="1">
            <a:spLocks noGrp="1"/>
          </p:cNvSpPr>
          <p:nvPr>
            <p:ph type="title"/>
          </p:nvPr>
        </p:nvSpPr>
        <p:spPr>
          <a:xfrm>
            <a:off x="3758701" y="259300"/>
            <a:ext cx="4899000" cy="56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The GSA Equity Study </a:t>
            </a:r>
            <a:br>
              <a:rPr lang="en" dirty="0"/>
            </a:br>
            <a:r>
              <a:rPr lang="en" dirty="0"/>
              <a:t>on Remote Identity Proofing</a:t>
            </a:r>
            <a:endParaRPr dirty="0"/>
          </a:p>
        </p:txBody>
      </p:sp>
      <p:sp>
        <p:nvSpPr>
          <p:cNvPr id="294" name="Google Shape;294;p54"/>
          <p:cNvSpPr txBox="1">
            <a:spLocks noGrp="1"/>
          </p:cNvSpPr>
          <p:nvPr>
            <p:ph type="subTitle" idx="1"/>
          </p:nvPr>
        </p:nvSpPr>
        <p:spPr>
          <a:xfrm>
            <a:off x="461704" y="259294"/>
            <a:ext cx="369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err="1">
                <a:solidFill>
                  <a:schemeClr val="tx2"/>
                </a:solidFill>
                <a:hlinkClick r:id="rId3">
                  <a:extLst>
                    <a:ext uri="{A12FA001-AC4F-418D-AE19-62706E023703}">
                      <ahyp:hlinkClr xmlns:ahyp="http://schemas.microsoft.com/office/drawing/2018/hyperlinkcolor" val="tx"/>
                    </a:ext>
                  </a:extLst>
                </a:hlinkClick>
              </a:rPr>
              <a:t>identityequitystudy.gsa.gov</a:t>
            </a:r>
            <a:endParaRPr dirty="0">
              <a:solidFill>
                <a:schemeClr val="tx2"/>
              </a:solidFill>
            </a:endParaRPr>
          </a:p>
        </p:txBody>
      </p:sp>
      <p:pic>
        <p:nvPicPr>
          <p:cNvPr id="295" name="Google Shape;295;p54" descr="The homepage for GSA's Equity Study on Remote Identity Proofing features a crisp design with cool blues and a large blue monochrome hero featuring the words &quot;We know that technology doesn’t work equally for everyone. Help us make it better.&quot; and a call to Register Now."/>
          <p:cNvPicPr preferRelativeResize="0">
            <a:picLocks noGrp="1"/>
          </p:cNvPicPr>
          <p:nvPr>
            <p:ph type="pic" idx="2"/>
          </p:nvPr>
        </p:nvPicPr>
        <p:blipFill rotWithShape="1">
          <a:blip r:embed="rId4">
            <a:alphaModFix/>
          </a:blip>
          <a:srcRect b="49469"/>
          <a:stretch/>
        </p:blipFill>
        <p:spPr>
          <a:xfrm>
            <a:off x="557275" y="895300"/>
            <a:ext cx="8029500" cy="4560600"/>
          </a:xfrm>
          <a:prstGeom prst="roundRect">
            <a:avLst>
              <a:gd name="adj" fmla="val 1194"/>
            </a:avLst>
          </a:prstGeom>
        </p:spPr>
      </p:pic>
      <p:sp>
        <p:nvSpPr>
          <p:cNvPr id="293" name="Google Shape;293;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1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Input mask</a:t>
            </a:r>
            <a:endParaRPr/>
          </a:p>
        </p:txBody>
      </p:sp>
      <p:sp>
        <p:nvSpPr>
          <p:cNvPr id="729" name="Google Shape;729;p117"/>
          <p:cNvSpPr txBox="1">
            <a:spLocks noGrp="1"/>
          </p:cNvSpPr>
          <p:nvPr>
            <p:ph type="body" idx="1"/>
          </p:nvPr>
        </p:nvSpPr>
        <p:spPr>
          <a:xfrm>
            <a:off x="311700" y="1562858"/>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Input mask doesn’t give adequate feedback.</a:t>
            </a:r>
            <a:endParaRPr sz="1800">
              <a:solidFill>
                <a:schemeClr val="accent4"/>
              </a:solidFill>
              <a:latin typeface="Public Sans ExtraBold"/>
              <a:ea typeface="Public Sans ExtraBold"/>
              <a:cs typeface="Public Sans ExtraBold"/>
              <a:sym typeface="Public Sans ExtraBold"/>
            </a:endParaRPr>
          </a:p>
        </p:txBody>
      </p:sp>
      <p:sp>
        <p:nvSpPr>
          <p:cNvPr id="731" name="Google Shape;731;p117"/>
          <p:cNvSpPr txBox="1">
            <a:spLocks noGrp="1"/>
          </p:cNvSpPr>
          <p:nvPr>
            <p:ph type="body" idx="2"/>
          </p:nvPr>
        </p:nvSpPr>
        <p:spPr>
          <a:xfrm>
            <a:off x="311700" y="2059350"/>
            <a:ext cx="66939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When participants enter disallowed characters, they don’t receive feedback that something is wrong.</a:t>
            </a:r>
            <a:endParaRPr b="0"/>
          </a:p>
          <a:p>
            <a:pPr marL="0" lvl="0" indent="0" algn="l" rtl="0">
              <a:spcBef>
                <a:spcPts val="1600"/>
              </a:spcBef>
              <a:spcAft>
                <a:spcPts val="1600"/>
              </a:spcAft>
              <a:buNone/>
            </a:pPr>
            <a:r>
              <a:rPr lang="en" b="0"/>
              <a:t>Disallowed characters disappear after entry, but that’s not apparent to participants.</a:t>
            </a:r>
            <a:endParaRPr b="0"/>
          </a:p>
        </p:txBody>
      </p:sp>
      <p:cxnSp>
        <p:nvCxnSpPr>
          <p:cNvPr id="732" name="Google Shape;732;p117">
            <a:extLst>
              <a:ext uri="{C183D7F6-B498-43B3-948B-1728B52AA6E4}">
                <adec:decorative xmlns:adec="http://schemas.microsoft.com/office/drawing/2017/decorative" val="1"/>
              </a:ext>
            </a:extLst>
          </p:cNvPr>
          <p:cNvCxnSpPr/>
          <p:nvPr/>
        </p:nvCxnSpPr>
        <p:spPr>
          <a:xfrm>
            <a:off x="403743" y="1536796"/>
            <a:ext cx="8346900" cy="0"/>
          </a:xfrm>
          <a:prstGeom prst="straightConnector1">
            <a:avLst/>
          </a:prstGeom>
          <a:noFill/>
          <a:ln w="9525" cap="flat" cmpd="sng">
            <a:solidFill>
              <a:schemeClr val="accent4"/>
            </a:solidFill>
            <a:prstDash val="solid"/>
            <a:round/>
            <a:headEnd type="none" w="med" len="med"/>
            <a:tailEnd type="none" w="med" len="med"/>
          </a:ln>
        </p:spPr>
      </p:cxnSp>
      <p:sp>
        <p:nvSpPr>
          <p:cNvPr id="730" name="Google Shape;730;p1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70</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18"/>
          <p:cNvSpPr txBox="1">
            <a:spLocks noGrp="1"/>
          </p:cNvSpPr>
          <p:nvPr>
            <p:ph type="title"/>
          </p:nvPr>
        </p:nvSpPr>
        <p:spPr>
          <a:xfrm>
            <a:off x="337100" y="1553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Input mask clip</a:t>
            </a:r>
            <a:endParaRPr sz="2400"/>
          </a:p>
        </p:txBody>
      </p:sp>
      <p:sp>
        <p:nvSpPr>
          <p:cNvPr id="738" name="Google Shape;738;p1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71</a:t>
            </a:fld>
            <a:endParaRPr/>
          </a:p>
        </p:txBody>
      </p:sp>
      <p:pic>
        <p:nvPicPr>
          <p:cNvPr id="739" name="Google Shape;739;p118" descr="Video of input mask usability session" title="input mask shortened clips.mp4">
            <a:hlinkClick r:id="rId3"/>
          </p:cNvPr>
          <p:cNvPicPr preferRelativeResize="0"/>
          <p:nvPr/>
        </p:nvPicPr>
        <p:blipFill>
          <a:blip r:embed="rId4">
            <a:alphaModFix/>
          </a:blip>
          <a:stretch>
            <a:fillRect/>
          </a:stretch>
        </p:blipFill>
        <p:spPr>
          <a:xfrm>
            <a:off x="1106900" y="794025"/>
            <a:ext cx="7082602" cy="398395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9"/>
                                        </p:tgtEl>
                                        <p:attrNameLst>
                                          <p:attrName>style.visibility</p:attrName>
                                        </p:attrNameLst>
                                      </p:cBhvr>
                                      <p:to>
                                        <p:strVal val="visible"/>
                                      </p:to>
                                    </p:set>
                                    <p:animEffect transition="in" filter="fade">
                                      <p:cBhvr>
                                        <p:cTn id="7" dur="1000"/>
                                        <p:tgtEl>
                                          <p:spTgt spid="7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1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Date picker</a:t>
            </a:r>
            <a:endParaRPr/>
          </a:p>
        </p:txBody>
      </p:sp>
      <p:sp>
        <p:nvSpPr>
          <p:cNvPr id="745" name="Google Shape;745;p119"/>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Keyboard controls didn’t work as expected.</a:t>
            </a:r>
            <a:endParaRPr sz="1800">
              <a:solidFill>
                <a:schemeClr val="accent4"/>
              </a:solidFill>
            </a:endParaRPr>
          </a:p>
        </p:txBody>
      </p:sp>
      <p:sp>
        <p:nvSpPr>
          <p:cNvPr id="750" name="Google Shape;750;p119"/>
          <p:cNvSpPr txBox="1">
            <a:spLocks noGrp="1"/>
          </p:cNvSpPr>
          <p:nvPr>
            <p:ph type="body" idx="1"/>
          </p:nvPr>
        </p:nvSpPr>
        <p:spPr>
          <a:xfrm>
            <a:off x="311700" y="2205701"/>
            <a:ext cx="48840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Manual-input formatting wasn't clear.</a:t>
            </a:r>
            <a:endParaRPr sz="1800">
              <a:solidFill>
                <a:schemeClr val="accent4"/>
              </a:solidFill>
            </a:endParaRPr>
          </a:p>
        </p:txBody>
      </p:sp>
      <p:sp>
        <p:nvSpPr>
          <p:cNvPr id="747" name="Google Shape;747;p119"/>
          <p:cNvSpPr txBox="1">
            <a:spLocks noGrp="1"/>
          </p:cNvSpPr>
          <p:nvPr>
            <p:ph type="body" idx="2"/>
          </p:nvPr>
        </p:nvSpPr>
        <p:spPr>
          <a:xfrm>
            <a:off x="311700" y="2686783"/>
            <a:ext cx="53526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It’s unclear if participants have to enter date slashes manually.</a:t>
            </a:r>
            <a:endParaRPr b="0"/>
          </a:p>
          <a:p>
            <a:pPr marL="0" lvl="0" indent="0" algn="l" rtl="0">
              <a:spcBef>
                <a:spcPts val="1600"/>
              </a:spcBef>
              <a:spcAft>
                <a:spcPts val="0"/>
              </a:spcAft>
              <a:buNone/>
            </a:pPr>
            <a:r>
              <a:rPr lang="en" b="0"/>
              <a:t>There’s no feedback when participants enter an incorrect format, like omitting leading zeros </a:t>
            </a:r>
            <a:br>
              <a:rPr lang="en" b="0"/>
            </a:br>
            <a:r>
              <a:rPr lang="en" b="0"/>
              <a:t>(i.e. </a:t>
            </a:r>
            <a:r>
              <a:rPr lang="en" b="0">
                <a:solidFill>
                  <a:srgbClr val="FFBE2E"/>
                </a:solidFill>
                <a:latin typeface="IBM Plex Mono"/>
                <a:ea typeface="IBM Plex Mono"/>
                <a:cs typeface="IBM Plex Mono"/>
                <a:sym typeface="IBM Plex Mono"/>
              </a:rPr>
              <a:t>10/1/2023</a:t>
            </a:r>
            <a:r>
              <a:rPr lang="en" b="0"/>
              <a:t> instead of </a:t>
            </a:r>
            <a:r>
              <a:rPr lang="en" b="0">
                <a:solidFill>
                  <a:schemeClr val="dk2"/>
                </a:solidFill>
                <a:latin typeface="IBM Plex Mono"/>
                <a:ea typeface="IBM Plex Mono"/>
                <a:cs typeface="IBM Plex Mono"/>
                <a:sym typeface="IBM Plex Mono"/>
              </a:rPr>
              <a:t>10/01/2023</a:t>
            </a:r>
            <a:r>
              <a:rPr lang="en" b="0"/>
              <a:t>)</a:t>
            </a:r>
            <a:endParaRPr b="0"/>
          </a:p>
          <a:p>
            <a:pPr marL="0" lvl="0" indent="0" algn="l" rtl="0">
              <a:spcBef>
                <a:spcPts val="1600"/>
              </a:spcBef>
              <a:spcAft>
                <a:spcPts val="0"/>
              </a:spcAft>
              <a:buNone/>
            </a:pPr>
            <a:endParaRPr b="0"/>
          </a:p>
          <a:p>
            <a:pPr marL="0" lvl="0" indent="0" algn="l" rtl="0">
              <a:spcBef>
                <a:spcPts val="1600"/>
              </a:spcBef>
              <a:spcAft>
                <a:spcPts val="1600"/>
              </a:spcAft>
              <a:buNone/>
            </a:pPr>
            <a:endParaRPr b="0"/>
          </a:p>
        </p:txBody>
      </p:sp>
      <p:sp>
        <p:nvSpPr>
          <p:cNvPr id="748" name="Google Shape;748;p119">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749" name="Google Shape;749;p119" descr="The date range picker component, with field for start date and end date"/>
          <p:cNvPicPr preferRelativeResize="0"/>
          <p:nvPr/>
        </p:nvPicPr>
        <p:blipFill>
          <a:blip r:embed="rId3">
            <a:alphaModFix/>
          </a:blip>
          <a:stretch>
            <a:fillRect/>
          </a:stretch>
        </p:blipFill>
        <p:spPr>
          <a:xfrm>
            <a:off x="5995100" y="1620888"/>
            <a:ext cx="2630399" cy="1847669"/>
          </a:xfrm>
          <a:prstGeom prst="rect">
            <a:avLst/>
          </a:prstGeom>
          <a:noFill/>
          <a:ln>
            <a:noFill/>
          </a:ln>
        </p:spPr>
      </p:pic>
      <p:cxnSp>
        <p:nvCxnSpPr>
          <p:cNvPr id="751" name="Google Shape;751;p119">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4"/>
            </a:solidFill>
            <a:prstDash val="solid"/>
            <a:round/>
            <a:headEnd type="none" w="med" len="med"/>
            <a:tailEnd type="none" w="med" len="med"/>
          </a:ln>
        </p:spPr>
      </p:cxnSp>
      <p:cxnSp>
        <p:nvCxnSpPr>
          <p:cNvPr id="752" name="Google Shape;752;p119">
            <a:extLst>
              <a:ext uri="{C183D7F6-B498-43B3-948B-1728B52AA6E4}">
                <adec:decorative xmlns:adec="http://schemas.microsoft.com/office/drawing/2017/decorative" val="1"/>
              </a:ext>
            </a:extLst>
          </p:cNvPr>
          <p:cNvCxnSpPr/>
          <p:nvPr/>
        </p:nvCxnSpPr>
        <p:spPr>
          <a:xfrm>
            <a:off x="403751" y="2204743"/>
            <a:ext cx="5039400" cy="0"/>
          </a:xfrm>
          <a:prstGeom prst="straightConnector1">
            <a:avLst/>
          </a:prstGeom>
          <a:noFill/>
          <a:ln w="9525" cap="flat" cmpd="sng">
            <a:solidFill>
              <a:schemeClr val="accent4"/>
            </a:solidFill>
            <a:prstDash val="solid"/>
            <a:round/>
            <a:headEnd type="none" w="med" len="med"/>
            <a:tailEnd type="none" w="med" len="med"/>
          </a:ln>
        </p:spPr>
      </p:cxnSp>
      <p:sp>
        <p:nvSpPr>
          <p:cNvPr id="746" name="Google Shape;746;p1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72</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1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Combo box </a:t>
            </a:r>
            <a:r>
              <a:rPr lang="en" sz="1800">
                <a:latin typeface="Public Sans Light"/>
                <a:ea typeface="Public Sans Light"/>
                <a:cs typeface="Public Sans Light"/>
                <a:sym typeface="Public Sans Light"/>
              </a:rPr>
              <a:t>(1 of 2)</a:t>
            </a:r>
            <a:endParaRPr>
              <a:latin typeface="Public Sans Light"/>
              <a:ea typeface="Public Sans Light"/>
              <a:cs typeface="Public Sans Light"/>
              <a:sym typeface="Public Sans Light"/>
            </a:endParaRPr>
          </a:p>
        </p:txBody>
      </p:sp>
      <p:sp>
        <p:nvSpPr>
          <p:cNvPr id="758" name="Google Shape;758;p120"/>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Combo box interaction didn’t match expectations.</a:t>
            </a:r>
            <a:endParaRPr sz="1800">
              <a:solidFill>
                <a:schemeClr val="accent4"/>
              </a:solidFill>
            </a:endParaRPr>
          </a:p>
        </p:txBody>
      </p:sp>
      <p:sp>
        <p:nvSpPr>
          <p:cNvPr id="760" name="Google Shape;760;p120"/>
          <p:cNvSpPr txBox="1">
            <a:spLocks noGrp="1"/>
          </p:cNvSpPr>
          <p:nvPr>
            <p:ph type="body" idx="2"/>
          </p:nvPr>
        </p:nvSpPr>
        <p:spPr>
          <a:xfrm>
            <a:off x="311700" y="2229578"/>
            <a:ext cx="5131500" cy="25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Participants expected to be able to use first-letter navigation to get to their selection. </a:t>
            </a:r>
            <a:endParaRPr b="0"/>
          </a:p>
          <a:p>
            <a:pPr marL="0" lvl="0" indent="0" algn="l" rtl="0">
              <a:spcBef>
                <a:spcPts val="1600"/>
              </a:spcBef>
              <a:spcAft>
                <a:spcPts val="0"/>
              </a:spcAft>
              <a:buNone/>
            </a:pPr>
            <a:r>
              <a:rPr lang="en" b="0"/>
              <a:t>They expected that entering </a:t>
            </a:r>
            <a:r>
              <a:rPr lang="en" b="0">
                <a:solidFill>
                  <a:schemeClr val="dk2"/>
                </a:solidFill>
                <a:latin typeface="IBM Plex Mono"/>
                <a:ea typeface="IBM Plex Mono"/>
                <a:cs typeface="IBM Plex Mono"/>
                <a:sym typeface="IBM Plex Mono"/>
              </a:rPr>
              <a:t>T</a:t>
            </a:r>
            <a:r>
              <a:rPr lang="en" b="0"/>
              <a:t> would show states starting with </a:t>
            </a:r>
            <a:r>
              <a:rPr lang="en" b="0">
                <a:solidFill>
                  <a:schemeClr val="dk2"/>
                </a:solidFill>
                <a:latin typeface="IBM Plex Mono"/>
                <a:ea typeface="IBM Plex Mono"/>
                <a:cs typeface="IBM Plex Mono"/>
                <a:sym typeface="IBM Plex Mono"/>
              </a:rPr>
              <a:t>T</a:t>
            </a:r>
            <a:r>
              <a:rPr lang="en" b="0"/>
              <a:t> first (like </a:t>
            </a:r>
            <a:r>
              <a:rPr lang="en" b="0">
                <a:solidFill>
                  <a:srgbClr val="FFBE2E"/>
                </a:solidFill>
                <a:latin typeface="IBM Plex Mono"/>
                <a:ea typeface="IBM Plex Mono"/>
                <a:cs typeface="IBM Plex Mono"/>
                <a:sym typeface="IBM Plex Mono"/>
              </a:rPr>
              <a:t>Tennessee</a:t>
            </a:r>
            <a:r>
              <a:rPr lang="en" b="0"/>
              <a:t>) instead of states that start with other letters that include </a:t>
            </a:r>
            <a:r>
              <a:rPr lang="en" b="0">
                <a:solidFill>
                  <a:schemeClr val="dk2"/>
                </a:solidFill>
                <a:latin typeface="IBM Plex Mono"/>
                <a:ea typeface="IBM Plex Mono"/>
                <a:cs typeface="IBM Plex Mono"/>
                <a:sym typeface="IBM Plex Mono"/>
              </a:rPr>
              <a:t>T</a:t>
            </a:r>
            <a:r>
              <a:rPr lang="en" b="0"/>
              <a:t> later in the string (like </a:t>
            </a:r>
            <a:r>
              <a:rPr lang="en" b="0">
                <a:solidFill>
                  <a:srgbClr val="FFBE2E"/>
                </a:solidFill>
                <a:latin typeface="IBM Plex Mono"/>
                <a:ea typeface="IBM Plex Mono"/>
                <a:cs typeface="IBM Plex Mono"/>
                <a:sym typeface="IBM Plex Mono"/>
              </a:rPr>
              <a:t>Connecticut</a:t>
            </a:r>
            <a:r>
              <a:rPr lang="en" b="0"/>
              <a:t>).</a:t>
            </a:r>
            <a:endParaRPr b="0"/>
          </a:p>
          <a:p>
            <a:pPr marL="0" lvl="0" indent="0" algn="l" rtl="0">
              <a:spcBef>
                <a:spcPts val="1600"/>
              </a:spcBef>
              <a:spcAft>
                <a:spcPts val="0"/>
              </a:spcAft>
              <a:buNone/>
            </a:pPr>
            <a:endParaRPr b="0"/>
          </a:p>
          <a:p>
            <a:pPr marL="0" lvl="0" indent="0" algn="l" rtl="0">
              <a:spcBef>
                <a:spcPts val="1600"/>
              </a:spcBef>
              <a:spcAft>
                <a:spcPts val="1600"/>
              </a:spcAft>
              <a:buNone/>
            </a:pPr>
            <a:endParaRPr b="0"/>
          </a:p>
        </p:txBody>
      </p:sp>
      <p:sp>
        <p:nvSpPr>
          <p:cNvPr id="761" name="Google Shape;761;p120">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Public Sans"/>
              <a:ea typeface="Public Sans"/>
              <a:cs typeface="Public Sans"/>
              <a:sym typeface="Public Sans"/>
            </a:endParaRPr>
          </a:p>
        </p:txBody>
      </p:sp>
      <p:cxnSp>
        <p:nvCxnSpPr>
          <p:cNvPr id="762" name="Google Shape;762;p120">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4"/>
            </a:solidFill>
            <a:prstDash val="solid"/>
            <a:round/>
            <a:headEnd type="none" w="med" len="med"/>
            <a:tailEnd type="none" w="med" len="med"/>
          </a:ln>
        </p:spPr>
      </p:cxnSp>
      <p:pic>
        <p:nvPicPr>
          <p:cNvPr id="763" name="Google Shape;763;p120" descr="A combobox with the letter &quot;t&quot; in the input. Selectable options include Connecticut, DC, Kentucky, Massachusetts, and Minnesota"/>
          <p:cNvPicPr preferRelativeResize="0"/>
          <p:nvPr/>
        </p:nvPicPr>
        <p:blipFill>
          <a:blip r:embed="rId3">
            <a:alphaModFix/>
          </a:blip>
          <a:stretch>
            <a:fillRect/>
          </a:stretch>
        </p:blipFill>
        <p:spPr>
          <a:xfrm>
            <a:off x="6005886" y="1560911"/>
            <a:ext cx="2899999" cy="1809249"/>
          </a:xfrm>
          <a:prstGeom prst="rect">
            <a:avLst/>
          </a:prstGeom>
          <a:noFill/>
          <a:ln>
            <a:noFill/>
          </a:ln>
        </p:spPr>
      </p:pic>
      <p:sp>
        <p:nvSpPr>
          <p:cNvPr id="759" name="Google Shape;759;p1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73</a:t>
            </a:fld>
            <a:endParaRPr dirty="0">
              <a:solidFill>
                <a:schemeClr val="tx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1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Combo box </a:t>
            </a:r>
            <a:r>
              <a:rPr lang="en" sz="1800">
                <a:latin typeface="Public Sans Light"/>
                <a:ea typeface="Public Sans Light"/>
                <a:cs typeface="Public Sans Light"/>
                <a:sym typeface="Public Sans Light"/>
              </a:rPr>
              <a:t>(2 of 2)</a:t>
            </a:r>
            <a:endParaRPr sz="1800">
              <a:latin typeface="Public Sans Light"/>
              <a:ea typeface="Public Sans Light"/>
              <a:cs typeface="Public Sans Light"/>
              <a:sym typeface="Public Sans Light"/>
            </a:endParaRPr>
          </a:p>
        </p:txBody>
      </p:sp>
      <p:sp>
        <p:nvSpPr>
          <p:cNvPr id="769" name="Google Shape;769;p121"/>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dk2"/>
                </a:solidFill>
                <a:latin typeface="Public Sans ExtraBold"/>
                <a:ea typeface="Public Sans ExtraBold"/>
                <a:cs typeface="Public Sans ExtraBold"/>
                <a:sym typeface="Public Sans ExtraBold"/>
              </a:rPr>
              <a:t>The function of the X button isn’t obvious.</a:t>
            </a:r>
            <a:endParaRPr sz="1800">
              <a:solidFill>
                <a:schemeClr val="dk2"/>
              </a:solidFill>
            </a:endParaRPr>
          </a:p>
        </p:txBody>
      </p:sp>
      <p:sp>
        <p:nvSpPr>
          <p:cNvPr id="771" name="Google Shape;771;p121"/>
          <p:cNvSpPr txBox="1">
            <a:spLocks noGrp="1"/>
          </p:cNvSpPr>
          <p:nvPr>
            <p:ph type="body" idx="2"/>
          </p:nvPr>
        </p:nvSpPr>
        <p:spPr>
          <a:xfrm>
            <a:off x="311700" y="1911756"/>
            <a:ext cx="5131500" cy="8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A participant thought the X button was deselect instead of clear. </a:t>
            </a:r>
            <a:endParaRPr b="0"/>
          </a:p>
          <a:p>
            <a:pPr marL="0" lvl="0" indent="0" algn="l" rtl="0">
              <a:spcBef>
                <a:spcPts val="1600"/>
              </a:spcBef>
              <a:spcAft>
                <a:spcPts val="0"/>
              </a:spcAft>
              <a:buNone/>
            </a:pPr>
            <a:endParaRPr b="0"/>
          </a:p>
          <a:p>
            <a:pPr marL="0" lvl="0" indent="0" algn="l" rtl="0">
              <a:spcBef>
                <a:spcPts val="1600"/>
              </a:spcBef>
              <a:spcAft>
                <a:spcPts val="1600"/>
              </a:spcAft>
              <a:buNone/>
            </a:pPr>
            <a:endParaRPr b="0"/>
          </a:p>
        </p:txBody>
      </p:sp>
      <p:sp>
        <p:nvSpPr>
          <p:cNvPr id="774" name="Google Shape;774;p121"/>
          <p:cNvSpPr txBox="1">
            <a:spLocks noGrp="1"/>
          </p:cNvSpPr>
          <p:nvPr>
            <p:ph type="body" idx="1"/>
          </p:nvPr>
        </p:nvSpPr>
        <p:spPr>
          <a:xfrm>
            <a:off x="311700" y="3071400"/>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2"/>
                </a:solidFill>
                <a:latin typeface="Public Sans ExtraBold"/>
                <a:ea typeface="Public Sans ExtraBold"/>
                <a:cs typeface="Public Sans ExtraBold"/>
                <a:sym typeface="Public Sans ExtraBold"/>
              </a:rPr>
              <a:t>It’s good to get feedback when there are </a:t>
            </a:r>
            <a:br>
              <a:rPr lang="en" sz="1800">
                <a:solidFill>
                  <a:schemeClr val="accent2"/>
                </a:solidFill>
                <a:latin typeface="Public Sans ExtraBold"/>
                <a:ea typeface="Public Sans ExtraBold"/>
                <a:cs typeface="Public Sans ExtraBold"/>
                <a:sym typeface="Public Sans ExtraBold"/>
              </a:rPr>
            </a:br>
            <a:r>
              <a:rPr lang="en" sz="1800">
                <a:solidFill>
                  <a:schemeClr val="accent2"/>
                </a:solidFill>
                <a:latin typeface="Public Sans ExtraBold"/>
                <a:ea typeface="Public Sans ExtraBold"/>
                <a:cs typeface="Public Sans ExtraBold"/>
                <a:sym typeface="Public Sans ExtraBold"/>
              </a:rPr>
              <a:t>no results.</a:t>
            </a:r>
            <a:endParaRPr sz="1800">
              <a:solidFill>
                <a:schemeClr val="accent2"/>
              </a:solidFill>
            </a:endParaRPr>
          </a:p>
        </p:txBody>
      </p:sp>
      <p:sp>
        <p:nvSpPr>
          <p:cNvPr id="775" name="Google Shape;775;p121"/>
          <p:cNvSpPr txBox="1">
            <a:spLocks noGrp="1"/>
          </p:cNvSpPr>
          <p:nvPr>
            <p:ph type="body" idx="2"/>
          </p:nvPr>
        </p:nvSpPr>
        <p:spPr>
          <a:xfrm>
            <a:off x="311700" y="3741995"/>
            <a:ext cx="5131500" cy="8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One person liked that when you enter something wrong, it gives feedback of </a:t>
            </a:r>
            <a:br>
              <a:rPr lang="en" b="0"/>
            </a:br>
            <a:r>
              <a:rPr lang="en" b="0">
                <a:solidFill>
                  <a:schemeClr val="dk2"/>
                </a:solidFill>
                <a:latin typeface="IBM Plex Mono"/>
                <a:ea typeface="IBM Plex Mono"/>
                <a:cs typeface="IBM Plex Mono"/>
                <a:sym typeface="IBM Plex Mono"/>
              </a:rPr>
              <a:t>No results found</a:t>
            </a:r>
            <a:r>
              <a:rPr lang="en" b="0"/>
              <a:t>.</a:t>
            </a:r>
            <a:endParaRPr b="0"/>
          </a:p>
          <a:p>
            <a:pPr marL="0" lvl="0" indent="0" algn="l" rtl="0">
              <a:spcBef>
                <a:spcPts val="1600"/>
              </a:spcBef>
              <a:spcAft>
                <a:spcPts val="0"/>
              </a:spcAft>
              <a:buNone/>
            </a:pPr>
            <a:endParaRPr b="0"/>
          </a:p>
          <a:p>
            <a:pPr marL="0" lvl="0" indent="0" algn="l" rtl="0">
              <a:spcBef>
                <a:spcPts val="1600"/>
              </a:spcBef>
              <a:spcAft>
                <a:spcPts val="1600"/>
              </a:spcAft>
              <a:buNone/>
            </a:pPr>
            <a:endParaRPr b="0"/>
          </a:p>
        </p:txBody>
      </p:sp>
      <p:sp>
        <p:nvSpPr>
          <p:cNvPr id="772" name="Google Shape;772;p121">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773" name="Google Shape;773;p121">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21">
            <a:extLst>
              <a:ext uri="{C183D7F6-B498-43B3-948B-1728B52AA6E4}">
                <adec:decorative xmlns:adec="http://schemas.microsoft.com/office/drawing/2017/decorative" val="1"/>
              </a:ext>
            </a:extLst>
          </p:cNvPr>
          <p:cNvCxnSpPr/>
          <p:nvPr/>
        </p:nvCxnSpPr>
        <p:spPr>
          <a:xfrm>
            <a:off x="403751" y="3099375"/>
            <a:ext cx="5039400" cy="0"/>
          </a:xfrm>
          <a:prstGeom prst="straightConnector1">
            <a:avLst/>
          </a:prstGeom>
          <a:noFill/>
          <a:ln w="9525" cap="flat" cmpd="sng">
            <a:solidFill>
              <a:schemeClr val="accent2"/>
            </a:solidFill>
            <a:prstDash val="solid"/>
            <a:round/>
            <a:headEnd type="none" w="med" len="med"/>
            <a:tailEnd type="none" w="med" len="med"/>
          </a:ln>
        </p:spPr>
      </p:cxnSp>
      <p:pic>
        <p:nvPicPr>
          <p:cNvPr id="777" name="Google Shape;777;p121" descr="A combo box with the word &quot;Textas&quot; entered"/>
          <p:cNvPicPr preferRelativeResize="0"/>
          <p:nvPr/>
        </p:nvPicPr>
        <p:blipFill>
          <a:blip r:embed="rId3">
            <a:alphaModFix/>
          </a:blip>
          <a:stretch>
            <a:fillRect/>
          </a:stretch>
        </p:blipFill>
        <p:spPr>
          <a:xfrm>
            <a:off x="5901801" y="1531800"/>
            <a:ext cx="3043859" cy="526743"/>
          </a:xfrm>
          <a:prstGeom prst="rect">
            <a:avLst/>
          </a:prstGeom>
          <a:noFill/>
          <a:ln>
            <a:noFill/>
          </a:ln>
        </p:spPr>
      </p:pic>
      <p:pic>
        <p:nvPicPr>
          <p:cNvPr id="778" name="Google Shape;778;p121" descr="A combo box with the string t-w-d-f in the input, and &quot;No results found&quot; in the results"/>
          <p:cNvPicPr preferRelativeResize="0"/>
          <p:nvPr/>
        </p:nvPicPr>
        <p:blipFill>
          <a:blip r:embed="rId4">
            <a:alphaModFix/>
          </a:blip>
          <a:stretch>
            <a:fillRect/>
          </a:stretch>
        </p:blipFill>
        <p:spPr>
          <a:xfrm>
            <a:off x="5901801" y="3091254"/>
            <a:ext cx="2948675" cy="712145"/>
          </a:xfrm>
          <a:prstGeom prst="rect">
            <a:avLst/>
          </a:prstGeom>
          <a:noFill/>
          <a:ln>
            <a:noFill/>
          </a:ln>
        </p:spPr>
      </p:pic>
      <p:sp>
        <p:nvSpPr>
          <p:cNvPr id="770" name="Google Shape;770;p1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74</a:t>
            </a:fld>
            <a:endParaRPr dirty="0">
              <a:solidFill>
                <a:schemeClr val="tx1"/>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1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Validation </a:t>
            </a:r>
            <a:r>
              <a:rPr lang="en" sz="1800">
                <a:latin typeface="Public Sans Light"/>
                <a:ea typeface="Public Sans Light"/>
                <a:cs typeface="Public Sans Light"/>
                <a:sym typeface="Public Sans Light"/>
              </a:rPr>
              <a:t>(1 of 2)</a:t>
            </a:r>
            <a:endParaRPr>
              <a:latin typeface="Public Sans Light"/>
              <a:ea typeface="Public Sans Light"/>
              <a:cs typeface="Public Sans Light"/>
              <a:sym typeface="Public Sans Light"/>
            </a:endParaRPr>
          </a:p>
        </p:txBody>
      </p:sp>
      <p:sp>
        <p:nvSpPr>
          <p:cNvPr id="784" name="Google Shape;784;p122"/>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A separate validation component isn’t the expected spot for validation information.</a:t>
            </a:r>
            <a:endParaRPr sz="1800">
              <a:solidFill>
                <a:schemeClr val="accent4"/>
              </a:solidFill>
            </a:endParaRPr>
          </a:p>
        </p:txBody>
      </p:sp>
      <p:sp>
        <p:nvSpPr>
          <p:cNvPr id="786" name="Google Shape;786;p122"/>
          <p:cNvSpPr txBox="1">
            <a:spLocks noGrp="1"/>
          </p:cNvSpPr>
          <p:nvPr>
            <p:ph type="body" idx="2"/>
          </p:nvPr>
        </p:nvSpPr>
        <p:spPr>
          <a:xfrm>
            <a:off x="311700" y="2268640"/>
            <a:ext cx="51315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0"/>
              <a:t>Participants wondered what the purpose of a separate validation message. They expect inline validation or an error message at submission.</a:t>
            </a:r>
            <a:endParaRPr b="0"/>
          </a:p>
        </p:txBody>
      </p:sp>
      <p:sp>
        <p:nvSpPr>
          <p:cNvPr id="787" name="Google Shape;787;p122">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788" name="Google Shape;788;p122">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4"/>
            </a:solidFill>
            <a:prstDash val="solid"/>
            <a:round/>
            <a:headEnd type="none" w="med" len="med"/>
            <a:tailEnd type="none" w="med" len="med"/>
          </a:ln>
        </p:spPr>
      </p:cxnSp>
      <p:pic>
        <p:nvPicPr>
          <p:cNvPr id="789" name="Google Shape;789;p122" descr="An email address field with a validation component above it"/>
          <p:cNvPicPr preferRelativeResize="0"/>
          <p:nvPr/>
        </p:nvPicPr>
        <p:blipFill rotWithShape="1">
          <a:blip r:embed="rId3">
            <a:alphaModFix/>
          </a:blip>
          <a:srcRect t="11940"/>
          <a:stretch/>
        </p:blipFill>
        <p:spPr>
          <a:xfrm>
            <a:off x="5955800" y="1419636"/>
            <a:ext cx="2961948" cy="2290799"/>
          </a:xfrm>
          <a:prstGeom prst="rect">
            <a:avLst/>
          </a:prstGeom>
          <a:noFill/>
          <a:ln>
            <a:noFill/>
          </a:ln>
        </p:spPr>
      </p:pic>
      <p:sp>
        <p:nvSpPr>
          <p:cNvPr id="785" name="Google Shape;785;p1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75</a:t>
            </a:fld>
            <a:endParaRPr>
              <a:solidFill>
                <a:schemeClr val="tx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1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Validation </a:t>
            </a:r>
            <a:r>
              <a:rPr lang="en" sz="1800" dirty="0">
                <a:latin typeface="Public Sans Light"/>
                <a:ea typeface="Public Sans Light"/>
                <a:cs typeface="Public Sans Light"/>
                <a:sym typeface="Public Sans Light"/>
              </a:rPr>
              <a:t>(2 of 2)</a:t>
            </a:r>
            <a:endParaRPr dirty="0">
              <a:latin typeface="Public Sans Light"/>
              <a:ea typeface="Public Sans Light"/>
              <a:cs typeface="Public Sans Light"/>
              <a:sym typeface="Public Sans Light"/>
            </a:endParaRPr>
          </a:p>
        </p:txBody>
      </p:sp>
      <p:sp>
        <p:nvSpPr>
          <p:cNvPr id="795" name="Google Shape;795;p123"/>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4"/>
                </a:solidFill>
                <a:latin typeface="Public Sans ExtraBold"/>
                <a:ea typeface="Public Sans ExtraBold"/>
                <a:cs typeface="Public Sans ExtraBold"/>
                <a:sym typeface="Public Sans ExtraBold"/>
              </a:rPr>
              <a:t>Validation checkmarks don’t give meaningful feedback. </a:t>
            </a:r>
            <a:endParaRPr sz="1800">
              <a:solidFill>
                <a:schemeClr val="accent4"/>
              </a:solidFill>
            </a:endParaRPr>
          </a:p>
        </p:txBody>
      </p:sp>
      <p:sp>
        <p:nvSpPr>
          <p:cNvPr id="797" name="Google Shape;797;p123"/>
          <p:cNvSpPr txBox="1">
            <a:spLocks noGrp="1"/>
          </p:cNvSpPr>
          <p:nvPr>
            <p:ph type="body" idx="2"/>
          </p:nvPr>
        </p:nvSpPr>
        <p:spPr>
          <a:xfrm>
            <a:off x="311700" y="2268640"/>
            <a:ext cx="51315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No one noticed the state changing (the checkmark) when they entered valid data. </a:t>
            </a:r>
            <a:endParaRPr b="0"/>
          </a:p>
        </p:txBody>
      </p:sp>
      <p:sp>
        <p:nvSpPr>
          <p:cNvPr id="798" name="Google Shape;798;p123">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799" name="Google Shape;799;p123">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4"/>
            </a:solidFill>
            <a:prstDash val="solid"/>
            <a:round/>
            <a:headEnd type="none" w="med" len="med"/>
            <a:tailEnd type="none" w="med" len="med"/>
          </a:ln>
        </p:spPr>
      </p:cxnSp>
      <p:pic>
        <p:nvPicPr>
          <p:cNvPr id="801" name="Google Shape;801;p123" descr="A validation component with one of its criteria checked"/>
          <p:cNvPicPr preferRelativeResize="0"/>
          <p:nvPr/>
        </p:nvPicPr>
        <p:blipFill>
          <a:blip r:embed="rId3">
            <a:alphaModFix/>
          </a:blip>
          <a:stretch>
            <a:fillRect/>
          </a:stretch>
        </p:blipFill>
        <p:spPr>
          <a:xfrm>
            <a:off x="6318594" y="1587860"/>
            <a:ext cx="2583250" cy="1532700"/>
          </a:xfrm>
          <a:prstGeom prst="rect">
            <a:avLst/>
          </a:prstGeom>
          <a:noFill/>
          <a:ln>
            <a:noFill/>
          </a:ln>
        </p:spPr>
      </p:pic>
      <p:sp>
        <p:nvSpPr>
          <p:cNvPr id="802" name="Google Shape;802;p123">
            <a:extLst>
              <a:ext uri="{C183D7F6-B498-43B3-948B-1728B52AA6E4}">
                <adec:decorative xmlns:adec="http://schemas.microsoft.com/office/drawing/2017/decorative" val="1"/>
              </a:ext>
            </a:extLst>
          </p:cNvPr>
          <p:cNvSpPr/>
          <p:nvPr/>
        </p:nvSpPr>
        <p:spPr>
          <a:xfrm>
            <a:off x="5919619" y="1994460"/>
            <a:ext cx="665700" cy="132300"/>
          </a:xfrm>
          <a:prstGeom prst="rightArrow">
            <a:avLst>
              <a:gd name="adj1" fmla="val 50000"/>
              <a:gd name="adj2" fmla="val 50000"/>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796" name="Google Shape;796;p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76</a:t>
            </a:fld>
            <a:endParaRPr>
              <a:solidFill>
                <a:schemeClr val="tx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124"/>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rgbClr val="FFBE2E"/>
                </a:solidFill>
              </a:rPr>
              <a:t>Minor friction</a:t>
            </a:r>
            <a:endParaRPr sz="4200">
              <a:solidFill>
                <a:srgbClr val="FFBE2E"/>
              </a:solidFill>
            </a:endParaRPr>
          </a:p>
        </p:txBody>
      </p:sp>
      <p:sp>
        <p:nvSpPr>
          <p:cNvPr id="808" name="Google Shape;808;p1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77</a:t>
            </a:fld>
            <a:endParaRPr>
              <a:latin typeface="Public Sans Medium"/>
              <a:ea typeface="Public Sans Medium"/>
              <a:cs typeface="Public Sans Medium"/>
              <a:sym typeface="Public Sans Medium"/>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1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File input</a:t>
            </a:r>
            <a:endParaRPr/>
          </a:p>
        </p:txBody>
      </p:sp>
      <p:sp>
        <p:nvSpPr>
          <p:cNvPr id="818" name="Google Shape;818;p125"/>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2"/>
                </a:solidFill>
                <a:latin typeface="Public Sans ExtraBold"/>
                <a:ea typeface="Public Sans ExtraBold"/>
                <a:cs typeface="Public Sans ExtraBold"/>
                <a:sym typeface="Public Sans ExtraBold"/>
              </a:rPr>
              <a:t>This component performed well.</a:t>
            </a:r>
            <a:endParaRPr sz="1800">
              <a:solidFill>
                <a:schemeClr val="accent2"/>
              </a:solidFill>
            </a:endParaRPr>
          </a:p>
        </p:txBody>
      </p:sp>
      <p:sp>
        <p:nvSpPr>
          <p:cNvPr id="820" name="Google Shape;820;p125"/>
          <p:cNvSpPr txBox="1">
            <a:spLocks noGrp="1"/>
          </p:cNvSpPr>
          <p:nvPr>
            <p:ph type="body" idx="1"/>
          </p:nvPr>
        </p:nvSpPr>
        <p:spPr>
          <a:xfrm>
            <a:off x="311700" y="2220414"/>
            <a:ext cx="5131500" cy="393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rgbClr val="FFBE2E"/>
                </a:solidFill>
                <a:latin typeface="Public Sans ExtraBold"/>
                <a:ea typeface="Public Sans ExtraBold"/>
                <a:cs typeface="Public Sans ExtraBold"/>
                <a:sym typeface="Public Sans ExtraBold"/>
              </a:rPr>
              <a:t>Possible enhancements:</a:t>
            </a:r>
            <a:endParaRPr sz="1800">
              <a:solidFill>
                <a:srgbClr val="FFBE2E"/>
              </a:solidFill>
            </a:endParaRPr>
          </a:p>
        </p:txBody>
      </p:sp>
      <p:sp>
        <p:nvSpPr>
          <p:cNvPr id="816" name="Google Shape;816;p125"/>
          <p:cNvSpPr txBox="1">
            <a:spLocks noGrp="1"/>
          </p:cNvSpPr>
          <p:nvPr>
            <p:ph type="body" idx="2"/>
          </p:nvPr>
        </p:nvSpPr>
        <p:spPr>
          <a:xfrm>
            <a:off x="291350" y="2680519"/>
            <a:ext cx="4868400" cy="1299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Public Sans"/>
              <a:buChar char="●"/>
            </a:pPr>
            <a:r>
              <a:rPr lang="en" b="0"/>
              <a:t>Offer more instruction on how to select a file.</a:t>
            </a:r>
            <a:endParaRPr b="0"/>
          </a:p>
          <a:p>
            <a:pPr marL="457200" lvl="0" indent="-342900" algn="l" rtl="0">
              <a:spcBef>
                <a:spcPts val="0"/>
              </a:spcBef>
              <a:spcAft>
                <a:spcPts val="0"/>
              </a:spcAft>
              <a:buClr>
                <a:schemeClr val="lt1"/>
              </a:buClr>
              <a:buSzPts val="1800"/>
              <a:buFont typeface="Public Sans"/>
              <a:buChar char="●"/>
            </a:pPr>
            <a:r>
              <a:rPr lang="en" b="0"/>
              <a:t>Make </a:t>
            </a:r>
            <a:r>
              <a:rPr lang="en" b="0">
                <a:solidFill>
                  <a:srgbClr val="FFBE2E"/>
                </a:solidFill>
                <a:latin typeface="IBM Plex Mono"/>
                <a:ea typeface="IBM Plex Mono"/>
                <a:cs typeface="IBM Plex Mono"/>
                <a:sym typeface="IBM Plex Mono"/>
              </a:rPr>
              <a:t>Drag file here</a:t>
            </a:r>
            <a:r>
              <a:rPr lang="en" b="0"/>
              <a:t> and </a:t>
            </a:r>
            <a:br>
              <a:rPr lang="en" b="0"/>
            </a:br>
            <a:r>
              <a:rPr lang="en" b="0">
                <a:solidFill>
                  <a:srgbClr val="FFBE2E"/>
                </a:solidFill>
                <a:latin typeface="IBM Plex Mono"/>
                <a:ea typeface="IBM Plex Mono"/>
                <a:cs typeface="IBM Plex Mono"/>
                <a:sym typeface="IBM Plex Mono"/>
              </a:rPr>
              <a:t>No file chosen</a:t>
            </a:r>
            <a:r>
              <a:rPr lang="en" b="0"/>
              <a:t> separate elements.</a:t>
            </a:r>
            <a:endParaRPr b="0"/>
          </a:p>
          <a:p>
            <a:pPr marL="0" lvl="0" indent="0" algn="l" rtl="0">
              <a:spcBef>
                <a:spcPts val="1600"/>
              </a:spcBef>
              <a:spcAft>
                <a:spcPts val="0"/>
              </a:spcAft>
              <a:buNone/>
            </a:pPr>
            <a:endParaRPr b="0"/>
          </a:p>
        </p:txBody>
      </p:sp>
      <p:sp>
        <p:nvSpPr>
          <p:cNvPr id="813" name="Google Shape;813;p125">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817" name="Google Shape;817;p125" descr="A file input component"/>
          <p:cNvPicPr preferRelativeResize="0"/>
          <p:nvPr/>
        </p:nvPicPr>
        <p:blipFill>
          <a:blip r:embed="rId3">
            <a:alphaModFix/>
          </a:blip>
          <a:stretch>
            <a:fillRect/>
          </a:stretch>
        </p:blipFill>
        <p:spPr>
          <a:xfrm>
            <a:off x="6112475" y="2235738"/>
            <a:ext cx="2648575" cy="672025"/>
          </a:xfrm>
          <a:prstGeom prst="rect">
            <a:avLst/>
          </a:prstGeom>
          <a:noFill/>
          <a:ln>
            <a:noFill/>
          </a:ln>
        </p:spPr>
      </p:pic>
      <p:cxnSp>
        <p:nvCxnSpPr>
          <p:cNvPr id="819" name="Google Shape;819;p125">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2"/>
            </a:solidFill>
            <a:prstDash val="solid"/>
            <a:round/>
            <a:headEnd type="none" w="med" len="med"/>
            <a:tailEnd type="none" w="med" len="med"/>
          </a:ln>
        </p:spPr>
      </p:cxnSp>
      <p:cxnSp>
        <p:nvCxnSpPr>
          <p:cNvPr id="821" name="Google Shape;821;p125">
            <a:extLst>
              <a:ext uri="{C183D7F6-B498-43B3-948B-1728B52AA6E4}">
                <adec:decorative xmlns:adec="http://schemas.microsoft.com/office/drawing/2017/decorative" val="1"/>
              </a:ext>
            </a:extLst>
          </p:cNvPr>
          <p:cNvCxnSpPr/>
          <p:nvPr/>
        </p:nvCxnSpPr>
        <p:spPr>
          <a:xfrm>
            <a:off x="403751" y="2248393"/>
            <a:ext cx="5039400" cy="0"/>
          </a:xfrm>
          <a:prstGeom prst="straightConnector1">
            <a:avLst/>
          </a:prstGeom>
          <a:noFill/>
          <a:ln w="9525" cap="flat" cmpd="sng">
            <a:solidFill>
              <a:srgbClr val="FFBE2E"/>
            </a:solidFill>
            <a:prstDash val="solid"/>
            <a:round/>
            <a:headEnd type="none" w="med" len="med"/>
            <a:tailEnd type="none" w="med" len="med"/>
          </a:ln>
        </p:spPr>
      </p:cxnSp>
      <p:sp>
        <p:nvSpPr>
          <p:cNvPr id="815" name="Google Shape;815;p1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78</a:t>
            </a:fld>
            <a:endParaRPr>
              <a:solidFill>
                <a:schemeClr val="tx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7" name="Google Shape;827;p1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 count </a:t>
            </a:r>
            <a:r>
              <a:rPr lang="en" sz="1800">
                <a:latin typeface="Public Sans Light"/>
                <a:ea typeface="Public Sans Light"/>
                <a:cs typeface="Public Sans Light"/>
                <a:sym typeface="Public Sans Light"/>
              </a:rPr>
              <a:t>(1 of 3)</a:t>
            </a:r>
            <a:endParaRPr>
              <a:latin typeface="Public Sans Light"/>
              <a:ea typeface="Public Sans Light"/>
              <a:cs typeface="Public Sans Light"/>
              <a:sym typeface="Public Sans Light"/>
            </a:endParaRPr>
          </a:p>
        </p:txBody>
      </p:sp>
      <p:sp>
        <p:nvSpPr>
          <p:cNvPr id="828" name="Google Shape;828;p126"/>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2"/>
                </a:solidFill>
                <a:latin typeface="Public Sans ExtraBold"/>
                <a:ea typeface="Public Sans ExtraBold"/>
                <a:cs typeface="Public Sans ExtraBold"/>
                <a:sym typeface="Public Sans ExtraBold"/>
              </a:rPr>
              <a:t>This component performed well. </a:t>
            </a:r>
            <a:endParaRPr sz="1800">
              <a:solidFill>
                <a:schemeClr val="accent2"/>
              </a:solidFill>
            </a:endParaRPr>
          </a:p>
        </p:txBody>
      </p:sp>
      <p:sp>
        <p:nvSpPr>
          <p:cNvPr id="830" name="Google Shape;830;p126"/>
          <p:cNvSpPr txBox="1">
            <a:spLocks noGrp="1"/>
          </p:cNvSpPr>
          <p:nvPr>
            <p:ph type="body" idx="2"/>
          </p:nvPr>
        </p:nvSpPr>
        <p:spPr>
          <a:xfrm>
            <a:off x="311700" y="2268650"/>
            <a:ext cx="44316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0"/>
              <a:t>Most participants liked how it offered delayed feedback, and that it let you know when you’ve gone over the character limit.</a:t>
            </a:r>
            <a:endParaRPr b="0"/>
          </a:p>
        </p:txBody>
      </p:sp>
      <p:sp>
        <p:nvSpPr>
          <p:cNvPr id="826" name="Google Shape;826;p126">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831" name="Google Shape;831;p126">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2"/>
            </a:solidFill>
            <a:prstDash val="solid"/>
            <a:round/>
            <a:headEnd type="none" w="med" len="med"/>
            <a:tailEnd type="none" w="med" len="med"/>
          </a:ln>
        </p:spPr>
      </p:cxnSp>
      <p:sp>
        <p:nvSpPr>
          <p:cNvPr id="832" name="Google Shape;832;p126"/>
          <p:cNvSpPr txBox="1">
            <a:spLocks noGrp="1"/>
          </p:cNvSpPr>
          <p:nvPr>
            <p:ph type="body" idx="2"/>
          </p:nvPr>
        </p:nvSpPr>
        <p:spPr>
          <a:xfrm>
            <a:off x="5952893" y="763925"/>
            <a:ext cx="2915700" cy="31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i="1">
                <a:solidFill>
                  <a:srgbClr val="212121"/>
                </a:solidFill>
              </a:rPr>
              <a:t>Oh, it worked really well. It was… giving me updates. It wasn't like being overzealous with it and trying to tell me how many characters there were every single time I typed a character like it was waiting until it was done. I think that works pretty well.”</a:t>
            </a:r>
            <a:endParaRPr sz="2100" b="0">
              <a:solidFill>
                <a:srgbClr val="212121"/>
              </a:solidFill>
            </a:endParaRPr>
          </a:p>
          <a:p>
            <a:pPr marL="0" lvl="0" indent="0" algn="l" rtl="0">
              <a:spcBef>
                <a:spcPts val="0"/>
              </a:spcBef>
              <a:spcAft>
                <a:spcPts val="0"/>
              </a:spcAft>
              <a:buNone/>
            </a:pPr>
            <a:endParaRPr b="0">
              <a:solidFill>
                <a:srgbClr val="212121"/>
              </a:solidFill>
            </a:endParaRPr>
          </a:p>
        </p:txBody>
      </p:sp>
      <p:sp>
        <p:nvSpPr>
          <p:cNvPr id="833" name="Google Shape;833;p126">
            <a:extLst>
              <a:ext uri="{C183D7F6-B498-43B3-948B-1728B52AA6E4}">
                <adec:decorative xmlns:adec="http://schemas.microsoft.com/office/drawing/2017/decorative" val="1"/>
              </a:ext>
            </a:extLst>
          </p:cNvPr>
          <p:cNvSpPr txBox="1"/>
          <p:nvPr/>
        </p:nvSpPr>
        <p:spPr>
          <a:xfrm>
            <a:off x="5916500" y="-66606"/>
            <a:ext cx="880200" cy="80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a:latin typeface="Public Sans ExtraBold"/>
                <a:ea typeface="Public Sans ExtraBold"/>
                <a:cs typeface="Public Sans ExtraBold"/>
                <a:sym typeface="Public Sans ExtraBold"/>
              </a:rPr>
              <a:t>“</a:t>
            </a:r>
            <a:endParaRPr sz="8000">
              <a:latin typeface="Public Sans ExtraBold"/>
              <a:ea typeface="Public Sans ExtraBold"/>
              <a:cs typeface="Public Sans ExtraBold"/>
              <a:sym typeface="Public Sans ExtraBold"/>
            </a:endParaRPr>
          </a:p>
        </p:txBody>
      </p:sp>
      <p:sp>
        <p:nvSpPr>
          <p:cNvPr id="834" name="Google Shape;834;p126">
            <a:extLst>
              <a:ext uri="{C183D7F6-B498-43B3-948B-1728B52AA6E4}">
                <adec:decorative xmlns:adec="http://schemas.microsoft.com/office/drawing/2017/decorative" val="1"/>
              </a:ext>
            </a:extLst>
          </p:cNvPr>
          <p:cNvSpPr txBox="1"/>
          <p:nvPr/>
        </p:nvSpPr>
        <p:spPr>
          <a:xfrm>
            <a:off x="8140950" y="4024707"/>
            <a:ext cx="691200" cy="80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a:latin typeface="Public Sans ExtraBold"/>
                <a:ea typeface="Public Sans ExtraBold"/>
                <a:cs typeface="Public Sans ExtraBold"/>
                <a:sym typeface="Public Sans ExtraBold"/>
              </a:rPr>
              <a:t>”</a:t>
            </a:r>
            <a:endParaRPr sz="8000">
              <a:latin typeface="Public Sans ExtraBold"/>
              <a:ea typeface="Public Sans ExtraBold"/>
              <a:cs typeface="Public Sans ExtraBold"/>
              <a:sym typeface="Public Sans ExtraBold"/>
            </a:endParaRPr>
          </a:p>
        </p:txBody>
      </p:sp>
      <p:sp>
        <p:nvSpPr>
          <p:cNvPr id="829" name="Google Shape;829;p1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1"/>
                </a:solidFill>
              </a:rPr>
              <a:t>79</a:t>
            </a:fld>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5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Great work!</a:t>
            </a:r>
            <a:endParaRPr/>
          </a:p>
        </p:txBody>
      </p:sp>
      <p:sp>
        <p:nvSpPr>
          <p:cNvPr id="301" name="Google Shape;301;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40" name="Google Shape;840;p127"/>
          <p:cNvSpPr txBox="1">
            <a:spLocks noGrp="1"/>
          </p:cNvSpPr>
          <p:nvPr>
            <p:ph type="title"/>
          </p:nvPr>
        </p:nvSpPr>
        <p:spPr>
          <a:xfrm>
            <a:off x="311700" y="445025"/>
            <a:ext cx="536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 count </a:t>
            </a:r>
            <a:r>
              <a:rPr lang="en" sz="1800">
                <a:latin typeface="Public Sans Light"/>
                <a:ea typeface="Public Sans Light"/>
                <a:cs typeface="Public Sans Light"/>
                <a:sym typeface="Public Sans Light"/>
              </a:rPr>
              <a:t>(2 of 3)</a:t>
            </a:r>
            <a:endParaRPr>
              <a:latin typeface="Public Sans Light"/>
              <a:ea typeface="Public Sans Light"/>
              <a:cs typeface="Public Sans Light"/>
              <a:sym typeface="Public Sans Light"/>
            </a:endParaRPr>
          </a:p>
        </p:txBody>
      </p:sp>
      <p:sp>
        <p:nvSpPr>
          <p:cNvPr id="841" name="Google Shape;841;p127"/>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dk2"/>
                </a:solidFill>
                <a:latin typeface="Public Sans ExtraBold"/>
                <a:ea typeface="Public Sans ExtraBold"/>
                <a:cs typeface="Public Sans ExtraBold"/>
                <a:sym typeface="Public Sans ExtraBold"/>
              </a:rPr>
              <a:t>Participants prefer hard cutoff. </a:t>
            </a:r>
            <a:endParaRPr sz="1800">
              <a:solidFill>
                <a:schemeClr val="dk2"/>
              </a:solidFill>
            </a:endParaRPr>
          </a:p>
        </p:txBody>
      </p:sp>
      <p:sp>
        <p:nvSpPr>
          <p:cNvPr id="843" name="Google Shape;843;p127"/>
          <p:cNvSpPr txBox="1">
            <a:spLocks noGrp="1"/>
          </p:cNvSpPr>
          <p:nvPr>
            <p:ph type="body" idx="2"/>
          </p:nvPr>
        </p:nvSpPr>
        <p:spPr>
          <a:xfrm>
            <a:off x="311700" y="2268650"/>
            <a:ext cx="44316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Our participants preferred to be prevented from typing once they have gone over the character limit. </a:t>
            </a:r>
            <a:endParaRPr b="0"/>
          </a:p>
        </p:txBody>
      </p:sp>
      <p:sp>
        <p:nvSpPr>
          <p:cNvPr id="839" name="Google Shape;839;p127">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844" name="Google Shape;844;p127">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dk2"/>
            </a:solidFill>
            <a:prstDash val="solid"/>
            <a:round/>
            <a:headEnd type="none" w="med" len="med"/>
            <a:tailEnd type="none" w="med" len="med"/>
          </a:ln>
        </p:spPr>
      </p:cxnSp>
      <p:pic>
        <p:nvPicPr>
          <p:cNvPr id="845" name="Google Shape;845;p127" descr="A character count component shows text in the textarea, and red text below reading &quot;4 characters over limit&quot;."/>
          <p:cNvPicPr preferRelativeResize="0"/>
          <p:nvPr/>
        </p:nvPicPr>
        <p:blipFill>
          <a:blip r:embed="rId3">
            <a:alphaModFix/>
          </a:blip>
          <a:stretch>
            <a:fillRect/>
          </a:stretch>
        </p:blipFill>
        <p:spPr>
          <a:xfrm>
            <a:off x="5969506" y="1536800"/>
            <a:ext cx="2910276" cy="1306175"/>
          </a:xfrm>
          <a:prstGeom prst="rect">
            <a:avLst/>
          </a:prstGeom>
          <a:noFill/>
          <a:ln>
            <a:noFill/>
          </a:ln>
        </p:spPr>
      </p:pic>
      <p:sp>
        <p:nvSpPr>
          <p:cNvPr id="842" name="Google Shape;842;p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80</a:t>
            </a:fld>
            <a:endParaRPr>
              <a:solidFill>
                <a:schemeClr val="tx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128"/>
          <p:cNvSpPr txBox="1">
            <a:spLocks noGrp="1"/>
          </p:cNvSpPr>
          <p:nvPr>
            <p:ph type="title"/>
          </p:nvPr>
        </p:nvSpPr>
        <p:spPr>
          <a:xfrm>
            <a:off x="311700" y="445025"/>
            <a:ext cx="536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 count </a:t>
            </a:r>
            <a:r>
              <a:rPr lang="en" sz="1800">
                <a:latin typeface="Public Sans Light"/>
                <a:ea typeface="Public Sans Light"/>
                <a:cs typeface="Public Sans Light"/>
                <a:sym typeface="Public Sans Light"/>
              </a:rPr>
              <a:t>(3 of 3)</a:t>
            </a:r>
            <a:endParaRPr>
              <a:latin typeface="Public Sans Light"/>
              <a:ea typeface="Public Sans Light"/>
              <a:cs typeface="Public Sans Light"/>
              <a:sym typeface="Public Sans Light"/>
            </a:endParaRPr>
          </a:p>
        </p:txBody>
      </p:sp>
      <p:sp>
        <p:nvSpPr>
          <p:cNvPr id="851" name="Google Shape;851;p128"/>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dk2"/>
                </a:solidFill>
                <a:latin typeface="Public Sans ExtraBold"/>
                <a:ea typeface="Public Sans ExtraBold"/>
                <a:cs typeface="Public Sans ExtraBold"/>
                <a:sym typeface="Public Sans ExtraBold"/>
              </a:rPr>
              <a:t>More visual cues needed. </a:t>
            </a:r>
            <a:endParaRPr sz="1800">
              <a:solidFill>
                <a:schemeClr val="dk2"/>
              </a:solidFill>
            </a:endParaRPr>
          </a:p>
        </p:txBody>
      </p:sp>
      <p:sp>
        <p:nvSpPr>
          <p:cNvPr id="853" name="Google Shape;853;p128"/>
          <p:cNvSpPr txBox="1">
            <a:spLocks noGrp="1"/>
          </p:cNvSpPr>
          <p:nvPr>
            <p:ph type="body" idx="2"/>
          </p:nvPr>
        </p:nvSpPr>
        <p:spPr>
          <a:xfrm>
            <a:off x="311700" y="2268650"/>
            <a:ext cx="36915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The screen magnification user needed more visual cues when she’s gone over the limit by outlining the box in red and/or stopping her from typing. </a:t>
            </a:r>
            <a:endParaRPr b="0"/>
          </a:p>
        </p:txBody>
      </p:sp>
      <p:pic>
        <p:nvPicPr>
          <p:cNvPr id="855" name="Google Shape;855;p128" descr="Video of character count usability session" title="SHORT character count cues clip.mp4">
            <a:hlinkClick r:id="rId3"/>
          </p:cNvPr>
          <p:cNvPicPr preferRelativeResize="0"/>
          <p:nvPr/>
        </p:nvPicPr>
        <p:blipFill>
          <a:blip r:embed="rId4">
            <a:alphaModFix/>
          </a:blip>
          <a:stretch>
            <a:fillRect/>
          </a:stretch>
        </p:blipFill>
        <p:spPr>
          <a:xfrm>
            <a:off x="4148825" y="1536800"/>
            <a:ext cx="4700050" cy="2646650"/>
          </a:xfrm>
          <a:prstGeom prst="rect">
            <a:avLst/>
          </a:prstGeom>
          <a:noFill/>
          <a:ln>
            <a:noFill/>
          </a:ln>
        </p:spPr>
      </p:pic>
      <p:cxnSp>
        <p:nvCxnSpPr>
          <p:cNvPr id="854" name="Google Shape;854;p128">
            <a:extLst>
              <a:ext uri="{C183D7F6-B498-43B3-948B-1728B52AA6E4}">
                <adec:decorative xmlns:adec="http://schemas.microsoft.com/office/drawing/2017/decorative" val="1"/>
              </a:ext>
            </a:extLst>
          </p:cNvPr>
          <p:cNvCxnSpPr/>
          <p:nvPr/>
        </p:nvCxnSpPr>
        <p:spPr>
          <a:xfrm>
            <a:off x="403751" y="1536800"/>
            <a:ext cx="3417600" cy="0"/>
          </a:xfrm>
          <a:prstGeom prst="straightConnector1">
            <a:avLst/>
          </a:prstGeom>
          <a:noFill/>
          <a:ln w="9525" cap="flat" cmpd="sng">
            <a:solidFill>
              <a:schemeClr val="dk2"/>
            </a:solidFill>
            <a:prstDash val="solid"/>
            <a:round/>
            <a:headEnd type="none" w="med" len="med"/>
            <a:tailEnd type="none" w="med" len="med"/>
          </a:ln>
        </p:spPr>
      </p:cxnSp>
      <p:sp>
        <p:nvSpPr>
          <p:cNvPr id="852" name="Google Shape;852;p1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5"/>
                                        </p:tgtEl>
                                        <p:attrNameLst>
                                          <p:attrName>style.visibility</p:attrName>
                                        </p:attrNameLst>
                                      </p:cBhvr>
                                      <p:to>
                                        <p:strVal val="visible"/>
                                      </p:to>
                                    </p:set>
                                    <p:animEffect transition="in" filter="fade">
                                      <p:cBhvr>
                                        <p:cTn id="7" dur="1000"/>
                                        <p:tgtEl>
                                          <p:spTgt spid="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129"/>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accent2"/>
                </a:solidFill>
              </a:rPr>
              <a:t>No friction</a:t>
            </a:r>
            <a:endParaRPr sz="4200">
              <a:solidFill>
                <a:schemeClr val="accent2"/>
              </a:solidFill>
            </a:endParaRPr>
          </a:p>
        </p:txBody>
      </p:sp>
      <p:sp>
        <p:nvSpPr>
          <p:cNvPr id="861" name="Google Shape;861;p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82</a:t>
            </a:fld>
            <a:endParaRPr>
              <a:latin typeface="Public Sans Medium"/>
              <a:ea typeface="Public Sans Medium"/>
              <a:cs typeface="Public Sans Medium"/>
              <a:sym typeface="Public Sans Medium"/>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7" name="Google Shape;867;p1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900"/>
              <a:t>Step indicator</a:t>
            </a:r>
            <a:endParaRPr sz="3900"/>
          </a:p>
        </p:txBody>
      </p:sp>
      <p:sp>
        <p:nvSpPr>
          <p:cNvPr id="871" name="Google Shape;871;p130"/>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2"/>
                </a:solidFill>
                <a:latin typeface="Public Sans ExtraBold"/>
                <a:ea typeface="Public Sans ExtraBold"/>
                <a:cs typeface="Public Sans ExtraBold"/>
                <a:sym typeface="Public Sans ExtraBold"/>
              </a:rPr>
              <a:t>This component performed well. </a:t>
            </a:r>
            <a:endParaRPr sz="1800">
              <a:solidFill>
                <a:schemeClr val="accent2"/>
              </a:solidFill>
            </a:endParaRPr>
          </a:p>
        </p:txBody>
      </p:sp>
      <p:sp>
        <p:nvSpPr>
          <p:cNvPr id="869" name="Google Shape;869;p130"/>
          <p:cNvSpPr txBox="1">
            <a:spLocks noGrp="1"/>
          </p:cNvSpPr>
          <p:nvPr>
            <p:ph type="body" idx="2"/>
          </p:nvPr>
        </p:nvSpPr>
        <p:spPr>
          <a:xfrm>
            <a:off x="303481" y="2021769"/>
            <a:ext cx="6817500" cy="23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For 4 out of 5 participants, it did its job of orienting users to where they were in the form and how much was left.</a:t>
            </a:r>
            <a:endParaRPr b="0"/>
          </a:p>
          <a:p>
            <a:pPr marL="0" lvl="0" indent="0" algn="l" rtl="0">
              <a:spcBef>
                <a:spcPts val="1600"/>
              </a:spcBef>
              <a:spcAft>
                <a:spcPts val="0"/>
              </a:spcAft>
              <a:buNone/>
            </a:pPr>
            <a:endParaRPr b="0"/>
          </a:p>
        </p:txBody>
      </p:sp>
      <p:sp>
        <p:nvSpPr>
          <p:cNvPr id="866" name="Google Shape;866;p130">
            <a:extLst>
              <a:ext uri="{C183D7F6-B498-43B3-948B-1728B52AA6E4}">
                <adec:decorative xmlns:adec="http://schemas.microsoft.com/office/drawing/2017/decorative" val="1"/>
              </a:ext>
            </a:extLst>
          </p:cNvPr>
          <p:cNvSpPr/>
          <p:nvPr/>
        </p:nvSpPr>
        <p:spPr>
          <a:xfrm>
            <a:off x="0" y="3240150"/>
            <a:ext cx="9144000" cy="1903350"/>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870" name="Google Shape;870;p130" descr="A step indicator component showing one of four steps complete"/>
          <p:cNvPicPr preferRelativeResize="0"/>
          <p:nvPr/>
        </p:nvPicPr>
        <p:blipFill>
          <a:blip r:embed="rId3">
            <a:alphaModFix/>
          </a:blip>
          <a:stretch>
            <a:fillRect/>
          </a:stretch>
        </p:blipFill>
        <p:spPr>
          <a:xfrm>
            <a:off x="214048" y="3594805"/>
            <a:ext cx="7062574" cy="1010432"/>
          </a:xfrm>
          <a:prstGeom prst="rect">
            <a:avLst/>
          </a:prstGeom>
          <a:noFill/>
          <a:ln>
            <a:noFill/>
          </a:ln>
        </p:spPr>
      </p:pic>
      <p:cxnSp>
        <p:nvCxnSpPr>
          <p:cNvPr id="872" name="Google Shape;872;p130">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2"/>
            </a:solidFill>
            <a:prstDash val="solid"/>
            <a:round/>
            <a:headEnd type="none" w="med" len="med"/>
            <a:tailEnd type="none" w="med" len="med"/>
          </a:ln>
        </p:spPr>
      </p:cxnSp>
      <p:sp>
        <p:nvSpPr>
          <p:cNvPr id="868" name="Google Shape;868;p1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83</a:t>
            </a:fld>
            <a:endParaRPr>
              <a:solidFill>
                <a:schemeClr val="tx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8" name="Google Shape;878;p131"/>
          <p:cNvSpPr txBox="1">
            <a:spLocks noGrp="1"/>
          </p:cNvSpPr>
          <p:nvPr>
            <p:ph type="title"/>
          </p:nvPr>
        </p:nvSpPr>
        <p:spPr>
          <a:xfrm>
            <a:off x="311700" y="445025"/>
            <a:ext cx="536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Accordion</a:t>
            </a:r>
            <a:endParaRPr>
              <a:latin typeface="Public Sans Light"/>
              <a:ea typeface="Public Sans Light"/>
              <a:cs typeface="Public Sans Light"/>
              <a:sym typeface="Public Sans Light"/>
            </a:endParaRPr>
          </a:p>
        </p:txBody>
      </p:sp>
      <p:sp>
        <p:nvSpPr>
          <p:cNvPr id="879" name="Google Shape;879;p131"/>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2"/>
                </a:solidFill>
                <a:latin typeface="Public Sans ExtraBold"/>
                <a:ea typeface="Public Sans ExtraBold"/>
                <a:cs typeface="Public Sans ExtraBold"/>
                <a:sym typeface="Public Sans ExtraBold"/>
              </a:rPr>
              <a:t>This component performed well.</a:t>
            </a:r>
            <a:endParaRPr sz="1800">
              <a:solidFill>
                <a:schemeClr val="accent2"/>
              </a:solidFill>
            </a:endParaRPr>
          </a:p>
        </p:txBody>
      </p:sp>
      <p:sp>
        <p:nvSpPr>
          <p:cNvPr id="881" name="Google Shape;881;p131"/>
          <p:cNvSpPr txBox="1">
            <a:spLocks noGrp="1"/>
          </p:cNvSpPr>
          <p:nvPr>
            <p:ph type="body" idx="2"/>
          </p:nvPr>
        </p:nvSpPr>
        <p:spPr>
          <a:xfrm>
            <a:off x="311700" y="2268650"/>
            <a:ext cx="4431600" cy="2290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0"/>
              <a:t>It met user expectations and all participants were able to successfully interact with it.</a:t>
            </a:r>
            <a:endParaRPr b="0"/>
          </a:p>
        </p:txBody>
      </p:sp>
      <p:sp>
        <p:nvSpPr>
          <p:cNvPr id="877" name="Google Shape;877;p131">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cxnSp>
        <p:nvCxnSpPr>
          <p:cNvPr id="882" name="Google Shape;882;p131">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2"/>
            </a:solidFill>
            <a:prstDash val="solid"/>
            <a:round/>
            <a:headEnd type="none" w="med" len="med"/>
            <a:tailEnd type="none" w="med" len="med"/>
          </a:ln>
        </p:spPr>
      </p:cxnSp>
      <p:pic>
        <p:nvPicPr>
          <p:cNvPr id="883" name="Google Shape;883;p131" descr="An accordion reading &quot;instructors wanted!&quot;                                                                                                                      "/>
          <p:cNvPicPr preferRelativeResize="0"/>
          <p:nvPr/>
        </p:nvPicPr>
        <p:blipFill>
          <a:blip r:embed="rId3">
            <a:alphaModFix/>
          </a:blip>
          <a:stretch>
            <a:fillRect/>
          </a:stretch>
        </p:blipFill>
        <p:spPr>
          <a:xfrm>
            <a:off x="5992725" y="1505043"/>
            <a:ext cx="2932449" cy="500650"/>
          </a:xfrm>
          <a:prstGeom prst="rect">
            <a:avLst/>
          </a:prstGeom>
          <a:noFill/>
          <a:ln>
            <a:noFill/>
          </a:ln>
        </p:spPr>
      </p:pic>
      <p:sp>
        <p:nvSpPr>
          <p:cNvPr id="880" name="Google Shape;880;p1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84</a:t>
            </a:fld>
            <a:endParaRPr>
              <a:solidFill>
                <a:schemeClr val="tx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13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accent6"/>
                </a:solidFill>
              </a:rPr>
              <a:t>Where we need more research</a:t>
            </a:r>
            <a:endParaRPr sz="4200">
              <a:solidFill>
                <a:schemeClr val="accent6"/>
              </a:solidFill>
            </a:endParaRPr>
          </a:p>
        </p:txBody>
      </p:sp>
      <p:sp>
        <p:nvSpPr>
          <p:cNvPr id="889" name="Google Shape;889;p1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85</a:t>
            </a:fld>
            <a:endParaRPr>
              <a:latin typeface="Public Sans Medium"/>
              <a:ea typeface="Public Sans Medium"/>
              <a:cs typeface="Public Sans Medium"/>
              <a:sym typeface="Public Sans Medium"/>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13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a:t>Links styled as buttons</a:t>
            </a:r>
            <a:endParaRPr sz="4200"/>
          </a:p>
        </p:txBody>
      </p:sp>
      <p:sp>
        <p:nvSpPr>
          <p:cNvPr id="895" name="Google Shape;895;p1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Arial"/>
                <a:ea typeface="Arial"/>
                <a:cs typeface="Arial"/>
                <a:sym typeface="Arial"/>
              </a:rPr>
              <a:t>86</a:t>
            </a:fld>
            <a:endParaRPr>
              <a:latin typeface="Arial"/>
              <a:ea typeface="Arial"/>
              <a:cs typeface="Arial"/>
              <a:sym typeface="Aria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2" name="Google Shape;902;p1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900"/>
              <a:t>Banner</a:t>
            </a:r>
            <a:endParaRPr sz="3900"/>
          </a:p>
        </p:txBody>
      </p:sp>
      <p:sp>
        <p:nvSpPr>
          <p:cNvPr id="905" name="Google Shape;905;p134"/>
          <p:cNvSpPr txBox="1">
            <a:spLocks noGrp="1"/>
          </p:cNvSpPr>
          <p:nvPr>
            <p:ph type="body" idx="1"/>
          </p:nvPr>
        </p:nvSpPr>
        <p:spPr>
          <a:xfrm>
            <a:off x="311700" y="1508825"/>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6"/>
                </a:solidFill>
                <a:latin typeface="Public Sans ExtraBold"/>
                <a:ea typeface="Public Sans ExtraBold"/>
                <a:cs typeface="Public Sans ExtraBold"/>
                <a:sym typeface="Public Sans ExtraBold"/>
              </a:rPr>
              <a:t>It can be confused for navigation. </a:t>
            </a:r>
            <a:endParaRPr sz="1800">
              <a:solidFill>
                <a:schemeClr val="accent6"/>
              </a:solidFill>
            </a:endParaRPr>
          </a:p>
        </p:txBody>
      </p:sp>
      <p:sp>
        <p:nvSpPr>
          <p:cNvPr id="908" name="Google Shape;908;p134"/>
          <p:cNvSpPr txBox="1">
            <a:spLocks noGrp="1"/>
          </p:cNvSpPr>
          <p:nvPr>
            <p:ph type="body" idx="1"/>
          </p:nvPr>
        </p:nvSpPr>
        <p:spPr>
          <a:xfrm>
            <a:off x="311700" y="2188183"/>
            <a:ext cx="51315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accent6"/>
                </a:solidFill>
                <a:latin typeface="Public Sans ExtraBold"/>
                <a:ea typeface="Public Sans ExtraBold"/>
                <a:cs typeface="Public Sans ExtraBold"/>
                <a:sym typeface="Public Sans ExtraBold"/>
              </a:rPr>
              <a:t>There can be button/link confusion. </a:t>
            </a:r>
            <a:endParaRPr sz="1800">
              <a:solidFill>
                <a:schemeClr val="accent6"/>
              </a:solidFill>
            </a:endParaRPr>
          </a:p>
        </p:txBody>
      </p:sp>
      <p:sp>
        <p:nvSpPr>
          <p:cNvPr id="904" name="Google Shape;904;p134"/>
          <p:cNvSpPr txBox="1">
            <a:spLocks noGrp="1"/>
          </p:cNvSpPr>
          <p:nvPr>
            <p:ph type="body" idx="2"/>
          </p:nvPr>
        </p:nvSpPr>
        <p:spPr>
          <a:xfrm>
            <a:off x="303475" y="2642315"/>
            <a:ext cx="51315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A participant with some vision commented that it was an example of something labeled as a button that wasn’t a true button. </a:t>
            </a:r>
            <a:endParaRPr/>
          </a:p>
          <a:p>
            <a:pPr marL="0" lvl="0" indent="0" algn="l" rtl="0">
              <a:spcBef>
                <a:spcPts val="0"/>
              </a:spcBef>
              <a:spcAft>
                <a:spcPts val="0"/>
              </a:spcAft>
              <a:buNone/>
            </a:pPr>
            <a:endParaRPr b="0"/>
          </a:p>
          <a:p>
            <a:pPr marL="0" lvl="0" indent="0" algn="l" rtl="0">
              <a:spcBef>
                <a:spcPts val="1600"/>
              </a:spcBef>
              <a:spcAft>
                <a:spcPts val="0"/>
              </a:spcAft>
              <a:buNone/>
            </a:pPr>
            <a:endParaRPr b="0"/>
          </a:p>
        </p:txBody>
      </p:sp>
      <p:cxnSp>
        <p:nvCxnSpPr>
          <p:cNvPr id="906" name="Google Shape;906;p134">
            <a:extLst>
              <a:ext uri="{C183D7F6-B498-43B3-948B-1728B52AA6E4}">
                <adec:decorative xmlns:adec="http://schemas.microsoft.com/office/drawing/2017/decorative" val="1"/>
              </a:ext>
            </a:extLst>
          </p:cNvPr>
          <p:cNvCxnSpPr/>
          <p:nvPr/>
        </p:nvCxnSpPr>
        <p:spPr>
          <a:xfrm>
            <a:off x="403751" y="1536800"/>
            <a:ext cx="5039400" cy="0"/>
          </a:xfrm>
          <a:prstGeom prst="straightConnector1">
            <a:avLst/>
          </a:prstGeom>
          <a:noFill/>
          <a:ln w="9525" cap="flat" cmpd="sng">
            <a:solidFill>
              <a:schemeClr val="accent6"/>
            </a:solidFill>
            <a:prstDash val="solid"/>
            <a:round/>
            <a:headEnd type="none" w="med" len="med"/>
            <a:tailEnd type="none" w="med" len="med"/>
          </a:ln>
        </p:spPr>
      </p:cxnSp>
      <p:sp>
        <p:nvSpPr>
          <p:cNvPr id="900" name="Google Shape;900;p134">
            <a:extLst>
              <a:ext uri="{C183D7F6-B498-43B3-948B-1728B52AA6E4}">
                <adec:decorative xmlns:adec="http://schemas.microsoft.com/office/drawing/2017/decorative" val="1"/>
              </a:ext>
            </a:extLst>
          </p:cNvPr>
          <p:cNvSpPr/>
          <p:nvPr/>
        </p:nvSpPr>
        <p:spPr>
          <a:xfrm>
            <a:off x="5729550" y="0"/>
            <a:ext cx="3414450" cy="5143500"/>
          </a:xfrm>
          <a:prstGeom prst="flowChartProcess">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901" name="Google Shape;901;p134">
            <a:extLst>
              <a:ext uri="{C183D7F6-B498-43B3-948B-1728B52AA6E4}">
                <adec:decorative xmlns:adec="http://schemas.microsoft.com/office/drawing/2017/decorative" val="1"/>
              </a:ext>
            </a:extLst>
          </p:cNvPr>
          <p:cNvSpPr/>
          <p:nvPr/>
        </p:nvSpPr>
        <p:spPr>
          <a:xfrm>
            <a:off x="0" y="4174225"/>
            <a:ext cx="5729550" cy="969275"/>
          </a:xfrm>
          <a:prstGeom prst="flowChartProcess">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910" name="Google Shape;910;p134"/>
          <p:cNvSpPr txBox="1"/>
          <p:nvPr/>
        </p:nvSpPr>
        <p:spPr>
          <a:xfrm>
            <a:off x="5920800" y="1424247"/>
            <a:ext cx="29115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i="1">
                <a:solidFill>
                  <a:schemeClr val="dk1"/>
                </a:solidFill>
                <a:latin typeface="Public Sans"/>
                <a:ea typeface="Public Sans"/>
                <a:cs typeface="Public Sans"/>
                <a:sym typeface="Public Sans"/>
              </a:rPr>
              <a:t>“I was thinking [it] might be more menu options. Because usually any buttons that are collapsed at the top of the page like that are usually menu, navigation things.”</a:t>
            </a:r>
            <a:endParaRPr>
              <a:solidFill>
                <a:schemeClr val="dk1"/>
              </a:solidFill>
            </a:endParaRPr>
          </a:p>
        </p:txBody>
      </p:sp>
      <p:cxnSp>
        <p:nvCxnSpPr>
          <p:cNvPr id="909" name="Google Shape;909;p134">
            <a:extLst>
              <a:ext uri="{C183D7F6-B498-43B3-948B-1728B52AA6E4}">
                <adec:decorative xmlns:adec="http://schemas.microsoft.com/office/drawing/2017/decorative" val="1"/>
              </a:ext>
            </a:extLst>
          </p:cNvPr>
          <p:cNvCxnSpPr/>
          <p:nvPr/>
        </p:nvCxnSpPr>
        <p:spPr>
          <a:xfrm>
            <a:off x="403751" y="2216158"/>
            <a:ext cx="5039400" cy="0"/>
          </a:xfrm>
          <a:prstGeom prst="straightConnector1">
            <a:avLst/>
          </a:prstGeom>
          <a:noFill/>
          <a:ln w="9525" cap="flat" cmpd="sng">
            <a:solidFill>
              <a:schemeClr val="accent6"/>
            </a:solidFill>
            <a:prstDash val="solid"/>
            <a:round/>
            <a:headEnd type="none" w="med" len="med"/>
            <a:tailEnd type="none" w="med" len="med"/>
          </a:ln>
        </p:spPr>
      </p:cxnSp>
      <p:pic>
        <p:nvPicPr>
          <p:cNvPr id="907" name="Google Shape;907;p134" descr="A gov banner component"/>
          <p:cNvPicPr preferRelativeResize="0"/>
          <p:nvPr/>
        </p:nvPicPr>
        <p:blipFill rotWithShape="1">
          <a:blip r:embed="rId3">
            <a:alphaModFix/>
          </a:blip>
          <a:srcRect t="44024"/>
          <a:stretch/>
        </p:blipFill>
        <p:spPr>
          <a:xfrm>
            <a:off x="303475" y="4355925"/>
            <a:ext cx="4740874" cy="461525"/>
          </a:xfrm>
          <a:prstGeom prst="rect">
            <a:avLst/>
          </a:prstGeom>
          <a:noFill/>
          <a:ln>
            <a:noFill/>
          </a:ln>
        </p:spPr>
      </p:pic>
      <p:sp>
        <p:nvSpPr>
          <p:cNvPr id="911" name="Google Shape;911;p134">
            <a:extLst>
              <a:ext uri="{C183D7F6-B498-43B3-948B-1728B52AA6E4}">
                <adec:decorative xmlns:adec="http://schemas.microsoft.com/office/drawing/2017/decorative" val="1"/>
              </a:ext>
            </a:extLst>
          </p:cNvPr>
          <p:cNvSpPr txBox="1"/>
          <p:nvPr/>
        </p:nvSpPr>
        <p:spPr>
          <a:xfrm>
            <a:off x="5916500" y="238194"/>
            <a:ext cx="880200" cy="80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a:solidFill>
                  <a:schemeClr val="dk1"/>
                </a:solidFill>
                <a:latin typeface="Public Sans ExtraBold"/>
                <a:ea typeface="Public Sans ExtraBold"/>
                <a:cs typeface="Public Sans ExtraBold"/>
                <a:sym typeface="Public Sans ExtraBold"/>
              </a:rPr>
              <a:t>“</a:t>
            </a:r>
            <a:endParaRPr sz="8000">
              <a:solidFill>
                <a:schemeClr val="dk1"/>
              </a:solidFill>
              <a:latin typeface="Public Sans ExtraBold"/>
              <a:ea typeface="Public Sans ExtraBold"/>
              <a:cs typeface="Public Sans ExtraBold"/>
              <a:sym typeface="Public Sans ExtraBold"/>
            </a:endParaRPr>
          </a:p>
        </p:txBody>
      </p:sp>
      <p:sp>
        <p:nvSpPr>
          <p:cNvPr id="912" name="Google Shape;912;p134">
            <a:extLst>
              <a:ext uri="{C183D7F6-B498-43B3-948B-1728B52AA6E4}">
                <adec:decorative xmlns:adec="http://schemas.microsoft.com/office/drawing/2017/decorative" val="1"/>
              </a:ext>
            </a:extLst>
          </p:cNvPr>
          <p:cNvSpPr txBox="1"/>
          <p:nvPr/>
        </p:nvSpPr>
        <p:spPr>
          <a:xfrm>
            <a:off x="8140950" y="3877794"/>
            <a:ext cx="691200" cy="80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a:latin typeface="Public Sans ExtraBold"/>
                <a:ea typeface="Public Sans ExtraBold"/>
                <a:cs typeface="Public Sans ExtraBold"/>
                <a:sym typeface="Public Sans ExtraBold"/>
              </a:rPr>
              <a:t>”</a:t>
            </a:r>
            <a:endParaRPr sz="8000">
              <a:latin typeface="Public Sans ExtraBold"/>
              <a:ea typeface="Public Sans ExtraBold"/>
              <a:cs typeface="Public Sans ExtraBold"/>
              <a:sym typeface="Public Sans ExtraBold"/>
            </a:endParaRPr>
          </a:p>
        </p:txBody>
      </p:sp>
      <p:sp>
        <p:nvSpPr>
          <p:cNvPr id="903" name="Google Shape;903;p1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tx1"/>
                </a:solidFill>
              </a:rPr>
              <a:t>87</a:t>
            </a:fld>
            <a:endParaRPr>
              <a:solidFill>
                <a:schemeClr val="tx1"/>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13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a:t>Dark mode and external plugins</a:t>
            </a:r>
            <a:endParaRPr sz="4200"/>
          </a:p>
        </p:txBody>
      </p:sp>
      <p:sp>
        <p:nvSpPr>
          <p:cNvPr id="918" name="Google Shape;918;p1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Arial"/>
                <a:ea typeface="Arial"/>
                <a:cs typeface="Arial"/>
                <a:sym typeface="Arial"/>
              </a:rPr>
              <a:t>88</a:t>
            </a:fld>
            <a:endParaRPr>
              <a:latin typeface="Arial"/>
              <a:ea typeface="Arial"/>
              <a:cs typeface="Arial"/>
              <a:sym typeface="Aria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13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dk2"/>
                </a:solidFill>
              </a:rPr>
              <a:t>Shared findings, discussed, and created GitHub issues</a:t>
            </a:r>
            <a:endParaRPr sz="4200">
              <a:solidFill>
                <a:schemeClr val="dk2"/>
              </a:solidFill>
            </a:endParaRPr>
          </a:p>
        </p:txBody>
      </p:sp>
      <p:sp>
        <p:nvSpPr>
          <p:cNvPr id="924" name="Google Shape;924;p1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89</a:t>
            </a:fld>
            <a:endParaRPr>
              <a:latin typeface="Public Sans Medium"/>
              <a:ea typeface="Public Sans Medium"/>
              <a:cs typeface="Public Sans Medium"/>
              <a:sym typeface="Public Sans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56"/>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updates</a:t>
            </a:r>
            <a:endParaRPr/>
          </a:p>
        </p:txBody>
      </p:sp>
      <p:sp>
        <p:nvSpPr>
          <p:cNvPr id="307" name="Google Shape;307;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137"/>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dk2"/>
                </a:solidFill>
              </a:rPr>
              <a:t>One GitHub issue consolidating all findings per component</a:t>
            </a:r>
            <a:endParaRPr sz="4200">
              <a:solidFill>
                <a:schemeClr val="dk2"/>
              </a:solidFill>
            </a:endParaRPr>
          </a:p>
        </p:txBody>
      </p:sp>
      <p:sp>
        <p:nvSpPr>
          <p:cNvPr id="930" name="Google Shape;930;p1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90</a:t>
            </a:fld>
            <a:endParaRPr>
              <a:latin typeface="Public Sans Medium"/>
              <a:ea typeface="Public Sans Medium"/>
              <a:cs typeface="Public Sans Medium"/>
              <a:sym typeface="Public Sans Medium"/>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138"/>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dk2"/>
                </a:solidFill>
              </a:rPr>
              <a:t>Broke out individual findings and recommendations into </a:t>
            </a:r>
            <a:br>
              <a:rPr lang="en" sz="4200">
                <a:solidFill>
                  <a:schemeClr val="dk2"/>
                </a:solidFill>
              </a:rPr>
            </a:br>
            <a:r>
              <a:rPr lang="en" sz="4200">
                <a:solidFill>
                  <a:schemeClr val="dk2"/>
                </a:solidFill>
              </a:rPr>
              <a:t>separate issues</a:t>
            </a:r>
            <a:endParaRPr sz="4200">
              <a:solidFill>
                <a:schemeClr val="dk2"/>
              </a:solidFill>
            </a:endParaRPr>
          </a:p>
        </p:txBody>
      </p:sp>
      <p:sp>
        <p:nvSpPr>
          <p:cNvPr id="936" name="Google Shape;936;p1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Public Sans Medium"/>
                <a:ea typeface="Public Sans Medium"/>
                <a:cs typeface="Public Sans Medium"/>
                <a:sym typeface="Public Sans Medium"/>
              </a:rPr>
              <a:t>91</a:t>
            </a:fld>
            <a:endParaRPr>
              <a:latin typeface="Public Sans Medium"/>
              <a:ea typeface="Public Sans Medium"/>
              <a:cs typeface="Public Sans Medium"/>
              <a:sym typeface="Public Sans Medium"/>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139"/>
          <p:cNvSpPr txBox="1">
            <a:spLocks noGrp="1"/>
          </p:cNvSpPr>
          <p:nvPr>
            <p:ph type="title"/>
          </p:nvPr>
        </p:nvSpPr>
        <p:spPr>
          <a:xfrm>
            <a:off x="311700" y="1362200"/>
            <a:ext cx="4628100" cy="106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Anne Petersen</a:t>
            </a:r>
            <a:endParaRPr/>
          </a:p>
          <a:p>
            <a:pPr marL="0" lvl="0" indent="0" algn="l" rtl="0">
              <a:spcBef>
                <a:spcPts val="0"/>
              </a:spcBef>
              <a:spcAft>
                <a:spcPts val="0"/>
              </a:spcAft>
              <a:buNone/>
            </a:pPr>
            <a:r>
              <a:rPr lang="en">
                <a:latin typeface="Public Sans Light"/>
                <a:ea typeface="Public Sans Light"/>
                <a:cs typeface="Public Sans Light"/>
                <a:sym typeface="Public Sans Light"/>
              </a:rPr>
              <a:t>they/them</a:t>
            </a:r>
            <a:endParaRPr>
              <a:latin typeface="Public Sans Light"/>
              <a:ea typeface="Public Sans Light"/>
              <a:cs typeface="Public Sans Light"/>
              <a:sym typeface="Public Sans Light"/>
            </a:endParaRPr>
          </a:p>
        </p:txBody>
      </p:sp>
      <p:sp>
        <p:nvSpPr>
          <p:cNvPr id="942" name="Google Shape;942;p139"/>
          <p:cNvSpPr txBox="1">
            <a:spLocks noGrp="1"/>
          </p:cNvSpPr>
          <p:nvPr>
            <p:ph type="subTitle" idx="1"/>
          </p:nvPr>
        </p:nvSpPr>
        <p:spPr>
          <a:xfrm>
            <a:off x="4572000" y="1388309"/>
            <a:ext cx="4304400" cy="106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latin typeface="Public Sans ExtraBold"/>
                <a:ea typeface="Public Sans ExtraBold"/>
                <a:cs typeface="Public Sans ExtraBold"/>
                <a:sym typeface="Public Sans ExtraBold"/>
              </a:rPr>
              <a:t>Experience Design Lead</a:t>
            </a:r>
            <a:endParaRPr>
              <a:latin typeface="Public Sans ExtraBold"/>
              <a:ea typeface="Public Sans ExtraBold"/>
              <a:cs typeface="Public Sans ExtraBold"/>
              <a:sym typeface="Public Sans ExtraBold"/>
            </a:endParaRPr>
          </a:p>
          <a:p>
            <a:pPr marL="0" lvl="0" indent="0" algn="r" rtl="0">
              <a:spcBef>
                <a:spcPts val="0"/>
              </a:spcBef>
              <a:spcAft>
                <a:spcPts val="0"/>
              </a:spcAft>
              <a:buNone/>
            </a:pPr>
            <a:r>
              <a:rPr lang="en"/>
              <a:t>USWDS</a:t>
            </a:r>
            <a:endParaRPr/>
          </a:p>
        </p:txBody>
      </p:sp>
      <p:sp>
        <p:nvSpPr>
          <p:cNvPr id="943" name="Google Shape;943;p1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92</a:t>
            </a:fld>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140"/>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What’s next?</a:t>
            </a:r>
            <a:endParaRPr>
              <a:solidFill>
                <a:schemeClr val="lt1"/>
              </a:solidFill>
            </a:endParaRPr>
          </a:p>
        </p:txBody>
      </p:sp>
      <p:sp>
        <p:nvSpPr>
          <p:cNvPr id="949" name="Google Shape;949;p1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93</a:t>
            </a:fld>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141"/>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Maturing our process</a:t>
            </a:r>
            <a:endParaRPr>
              <a:solidFill>
                <a:schemeClr val="lt1"/>
              </a:solidFill>
            </a:endParaRPr>
          </a:p>
        </p:txBody>
      </p:sp>
      <p:sp>
        <p:nvSpPr>
          <p:cNvPr id="955" name="Google Shape;955;p1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94</a:t>
            </a:fld>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p142"/>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Our process is (part of) </a:t>
            </a:r>
            <a:br>
              <a:rPr lang="en">
                <a:solidFill>
                  <a:schemeClr val="dk2"/>
                </a:solidFill>
              </a:rPr>
            </a:br>
            <a:r>
              <a:rPr lang="en">
                <a:solidFill>
                  <a:schemeClr val="dk2"/>
                </a:solidFill>
              </a:rPr>
              <a:t>our product</a:t>
            </a:r>
            <a:endParaRPr>
              <a:solidFill>
                <a:schemeClr val="lt1"/>
              </a:solidFill>
            </a:endParaRPr>
          </a:p>
        </p:txBody>
      </p:sp>
      <p:sp>
        <p:nvSpPr>
          <p:cNvPr id="961" name="Google Shape;961;p1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95</a:t>
            </a:fld>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143"/>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The design system: </a:t>
            </a:r>
            <a:br>
              <a:rPr lang="en">
                <a:solidFill>
                  <a:schemeClr val="lt1"/>
                </a:solidFill>
              </a:rPr>
            </a:br>
            <a:r>
              <a:rPr lang="en">
                <a:solidFill>
                  <a:schemeClr val="dk2"/>
                </a:solidFill>
              </a:rPr>
              <a:t>Not just a commonality machine but a change machine</a:t>
            </a:r>
            <a:endParaRPr>
              <a:solidFill>
                <a:schemeClr val="lt1"/>
              </a:solidFill>
            </a:endParaRPr>
          </a:p>
        </p:txBody>
      </p:sp>
      <p:sp>
        <p:nvSpPr>
          <p:cNvPr id="967" name="Google Shape;967;p1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96</a:t>
            </a:fld>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71"/>
        <p:cNvGrpSpPr/>
        <p:nvPr/>
      </p:nvGrpSpPr>
      <p:grpSpPr>
        <a:xfrm>
          <a:off x="0" y="0"/>
          <a:ext cx="0" cy="0"/>
          <a:chOff x="0" y="0"/>
          <a:chExt cx="0" cy="0"/>
        </a:xfrm>
      </p:grpSpPr>
      <p:sp>
        <p:nvSpPr>
          <p:cNvPr id="972" name="Google Shape;972;p144"/>
          <p:cNvSpPr txBox="1">
            <a:spLocks noGrp="1"/>
          </p:cNvSpPr>
          <p:nvPr>
            <p:ph type="title"/>
          </p:nvPr>
        </p:nvSpPr>
        <p:spPr>
          <a:xfrm>
            <a:off x="311700" y="14697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latin typeface="Public Sans Light"/>
                <a:ea typeface="Public Sans Light"/>
                <a:cs typeface="Public Sans Light"/>
                <a:sym typeface="Public Sans Light"/>
              </a:rPr>
              <a:t>Our polestar</a:t>
            </a:r>
            <a:endParaRPr sz="3200">
              <a:solidFill>
                <a:schemeClr val="dk1"/>
              </a:solidFill>
              <a:latin typeface="Public Sans Light"/>
              <a:ea typeface="Public Sans Light"/>
              <a:cs typeface="Public Sans Light"/>
              <a:sym typeface="Public Sans Light"/>
            </a:endParaRPr>
          </a:p>
        </p:txBody>
      </p:sp>
      <p:sp>
        <p:nvSpPr>
          <p:cNvPr id="974" name="Google Shape;974;p144"/>
          <p:cNvSpPr txBox="1">
            <a:spLocks noGrp="1"/>
          </p:cNvSpPr>
          <p:nvPr>
            <p:ph type="body" idx="1"/>
          </p:nvPr>
        </p:nvSpPr>
        <p:spPr>
          <a:xfrm>
            <a:off x="668400" y="2073250"/>
            <a:ext cx="7807200" cy="160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rPr>
              <a:t>We help government teams align, design, and keep their websites </a:t>
            </a:r>
            <a:br>
              <a:rPr lang="en" sz="3200">
                <a:solidFill>
                  <a:schemeClr val="dk1"/>
                </a:solidFill>
              </a:rPr>
            </a:br>
            <a:r>
              <a:rPr lang="en" sz="3200">
                <a:solidFill>
                  <a:schemeClr val="dk1"/>
                </a:solidFill>
              </a:rPr>
              <a:t>and services up to date</a:t>
            </a:r>
            <a:endParaRPr sz="3200">
              <a:solidFill>
                <a:schemeClr val="dk1"/>
              </a:solidFill>
            </a:endParaRPr>
          </a:p>
        </p:txBody>
      </p:sp>
      <p:sp>
        <p:nvSpPr>
          <p:cNvPr id="973" name="Google Shape;973;p1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1"/>
                </a:solidFill>
              </a:rPr>
              <a:t>97</a:t>
            </a:fld>
            <a:endParaRPr>
              <a:solidFill>
                <a:schemeClr val="dk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79" name="Google Shape;979;p145"/>
          <p:cNvSpPr txBox="1">
            <a:spLocks noGrp="1"/>
          </p:cNvSpPr>
          <p:nvPr>
            <p:ph type="title"/>
          </p:nvPr>
        </p:nvSpPr>
        <p:spPr>
          <a:xfrm>
            <a:off x="311700" y="445025"/>
            <a:ext cx="8520600" cy="414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What are we doing?</a:t>
            </a:r>
            <a:endParaRPr>
              <a:solidFill>
                <a:schemeClr val="accent1"/>
              </a:solidFill>
            </a:endParaRPr>
          </a:p>
        </p:txBody>
      </p:sp>
      <p:sp>
        <p:nvSpPr>
          <p:cNvPr id="980" name="Google Shape;980;p1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98</a:t>
            </a:fld>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6" name="Google Shape;986;p146"/>
          <p:cNvSpPr txBox="1">
            <a:spLocks noGrp="1"/>
          </p:cNvSpPr>
          <p:nvPr>
            <p:ph type="title"/>
          </p:nvPr>
        </p:nvSpPr>
        <p:spPr>
          <a:xfrm>
            <a:off x="295238" y="673625"/>
            <a:ext cx="3592200" cy="19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recruiting page</a:t>
            </a:r>
            <a:endParaRPr>
              <a:solidFill>
                <a:schemeClr val="lt1"/>
              </a:solidFill>
            </a:endParaRPr>
          </a:p>
        </p:txBody>
      </p:sp>
      <p:sp>
        <p:nvSpPr>
          <p:cNvPr id="988" name="Google Shape;988;p146"/>
          <p:cNvSpPr txBox="1">
            <a:spLocks noGrp="1"/>
          </p:cNvSpPr>
          <p:nvPr>
            <p:ph type="body" idx="1"/>
          </p:nvPr>
        </p:nvSpPr>
        <p:spPr>
          <a:xfrm>
            <a:off x="295238" y="2551950"/>
            <a:ext cx="3634800" cy="21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We’re drafting a new page for research participant recruitment</a:t>
            </a:r>
            <a:endParaRPr/>
          </a:p>
        </p:txBody>
      </p:sp>
      <p:sp>
        <p:nvSpPr>
          <p:cNvPr id="985" name="Google Shape;985;p146">
            <a:extLst>
              <a:ext uri="{C183D7F6-B498-43B3-948B-1728B52AA6E4}">
                <adec:decorative xmlns:adec="http://schemas.microsoft.com/office/drawing/2017/decorative" val="1"/>
              </a:ext>
            </a:extLst>
          </p:cNvPr>
          <p:cNvSpPr/>
          <p:nvPr/>
        </p:nvSpPr>
        <p:spPr>
          <a:xfrm>
            <a:off x="4022725" y="1000"/>
            <a:ext cx="5148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989" name="Google Shape;989;p146" descr="A sceenshot of a participant recruitment page"/>
          <p:cNvPicPr preferRelativeResize="0">
            <a:picLocks noGrp="1"/>
          </p:cNvPicPr>
          <p:nvPr>
            <p:ph type="pic" idx="2"/>
          </p:nvPr>
        </p:nvPicPr>
        <p:blipFill rotWithShape="1">
          <a:blip r:embed="rId3">
            <a:alphaModFix/>
          </a:blip>
          <a:srcRect l="3370" t="2024" r="1941" b="-17032"/>
          <a:stretch/>
        </p:blipFill>
        <p:spPr>
          <a:xfrm>
            <a:off x="4172850" y="731500"/>
            <a:ext cx="4971150" cy="4412201"/>
          </a:xfrm>
          <a:prstGeom prst="rect">
            <a:avLst/>
          </a:prstGeom>
        </p:spPr>
      </p:pic>
      <p:sp>
        <p:nvSpPr>
          <p:cNvPr id="987" name="Google Shape;987;p1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300">
                <a:solidFill>
                  <a:schemeClr val="tx1"/>
                </a:solidFill>
                <a:latin typeface="Public Sans"/>
                <a:ea typeface="Public Sans"/>
                <a:cs typeface="Public Sans"/>
                <a:sym typeface="Public Sans"/>
              </a:rPr>
              <a:t>99</a:t>
            </a:fld>
            <a:endParaRPr sz="1300">
              <a:solidFill>
                <a:schemeClr val="tx1"/>
              </a:solidFill>
              <a:latin typeface="Public Sans"/>
              <a:ea typeface="Public Sans"/>
              <a:cs typeface="Public Sans"/>
              <a:sym typeface="Public Sans"/>
            </a:endParaRPr>
          </a:p>
        </p:txBody>
      </p:sp>
    </p:spTree>
  </p:cSld>
  <p:clrMapOvr>
    <a:masterClrMapping/>
  </p:clrMapOvr>
</p:sld>
</file>

<file path=ppt/theme/theme1.xml><?xml version="1.0" encoding="utf-8"?>
<a:theme xmlns:a="http://schemas.openxmlformats.org/drawingml/2006/main" name="USWDS">
  <a:themeElements>
    <a:clrScheme name="Simple Light">
      <a:dk1>
        <a:srgbClr val="1B1B1B"/>
      </a:dk1>
      <a:lt1>
        <a:srgbClr val="FFFFFF"/>
      </a:lt1>
      <a:dk2>
        <a:srgbClr val="FFBE2E"/>
      </a:dk2>
      <a:lt2>
        <a:srgbClr val="AD8B65"/>
      </a:lt2>
      <a:accent1>
        <a:srgbClr val="976EFB"/>
      </a:accent1>
      <a:accent2>
        <a:srgbClr val="04CF85"/>
      </a:accent2>
      <a:accent3>
        <a:srgbClr val="EF38A3"/>
      </a:accent3>
      <a:accent4>
        <a:srgbClr val="EF5E25"/>
      </a:accent4>
      <a:accent5>
        <a:srgbClr val="0097A7"/>
      </a:accent5>
      <a:accent6>
        <a:srgbClr val="F1E5C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WDS">
  <a:themeElements>
    <a:clrScheme name="Simple Light">
      <a:dk1>
        <a:srgbClr val="1B1B1B"/>
      </a:dk1>
      <a:lt1>
        <a:srgbClr val="FFFFFF"/>
      </a:lt1>
      <a:dk2>
        <a:srgbClr val="FFBE2E"/>
      </a:dk2>
      <a:lt2>
        <a:srgbClr val="AD8B65"/>
      </a:lt2>
      <a:accent1>
        <a:srgbClr val="976EFB"/>
      </a:accent1>
      <a:accent2>
        <a:srgbClr val="04CF85"/>
      </a:accent2>
      <a:accent3>
        <a:srgbClr val="EF38A3"/>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1988</Words>
  <Application>Microsoft Office PowerPoint</Application>
  <PresentationFormat>On-screen Show (16:9)</PresentationFormat>
  <Paragraphs>394</Paragraphs>
  <Slides>111</Slides>
  <Notes>111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111</vt:i4>
      </vt:variant>
    </vt:vector>
  </HeadingPairs>
  <TitlesOfParts>
    <vt:vector size="123" baseType="lpstr">
      <vt:lpstr>Faustina SemiBold</vt:lpstr>
      <vt:lpstr>Public Sans ExtraLight</vt:lpstr>
      <vt:lpstr>Public Sans</vt:lpstr>
      <vt:lpstr>IBM Plex Mono Medium</vt:lpstr>
      <vt:lpstr>Public Sans ExtraBold</vt:lpstr>
      <vt:lpstr>Arial</vt:lpstr>
      <vt:lpstr>Public Sans Medium</vt:lpstr>
      <vt:lpstr>Public Sans Thin</vt:lpstr>
      <vt:lpstr>IBM Plex Mono</vt:lpstr>
      <vt:lpstr>Public Sans Light</vt:lpstr>
      <vt:lpstr>USWDS</vt:lpstr>
      <vt:lpstr>USWDS</vt:lpstr>
      <vt:lpstr>USWDS Monthly Call</vt:lpstr>
      <vt:lpstr>Hi!</vt:lpstr>
      <vt:lpstr>Agenda</vt:lpstr>
      <vt:lpstr>Site launches</vt:lpstr>
      <vt:lpstr>GSA SmartPay</vt:lpstr>
      <vt:lpstr>GSA Leasing Portal</vt:lpstr>
      <vt:lpstr>The GSA Equity Study  on Remote Identity Proofing</vt:lpstr>
      <vt:lpstr>Great work!</vt:lpstr>
      <vt:lpstr>Product updates</vt:lpstr>
      <vt:lpstr>USWDS 3.7.0 Accessibility and interactivity</vt:lpstr>
      <vt:lpstr>Key improvements in USWDS 3.7.0</vt:lpstr>
      <vt:lpstr>USWDS 3.7.0 Coming soon</vt:lpstr>
      <vt:lpstr>Open discussion  HTML Sitemaps  github.com/uswds/uswds/discussions/5561</vt:lpstr>
      <vt:lpstr>Open discussion  WCAG 2.2  github.com/uswds/uswds/discussions/5569</vt:lpstr>
      <vt:lpstr>Operationalizing user research A focus on people with disabilities</vt:lpstr>
      <vt:lpstr>We have a research page?</vt:lpstr>
      <vt:lpstr>Oh.</vt:lpstr>
      <vt:lpstr>“User research is a core aspect of USWDS as it’s our main source of feedback and inspiration for future product development.”  Yes.</vt:lpstr>
      <vt:lpstr>“One of our challenges  is knowing who is interested in being  part of our user research.”  Yes.</vt:lpstr>
      <vt:lpstr>“One of the most consistent ways we have collected feedback has been by conducting interviews with digital service teams.”  Yes.</vt:lpstr>
      <vt:lpstr>But research has been a challenge</vt:lpstr>
      <vt:lpstr>What we’ve done is a hodgepodge</vt:lpstr>
      <vt:lpstr>The reality:  We need to be more proactive</vt:lpstr>
      <vt:lpstr>Our research is only getting older</vt:lpstr>
      <vt:lpstr>Our need: Conduct inclusive research</vt:lpstr>
      <vt:lpstr>Our roadmap: Conduct inclusive research</vt:lpstr>
      <vt:lpstr>M-23-22: Conduct inclusive research</vt:lpstr>
      <vt:lpstr>So how do we  conduct inclusive research?</vt:lpstr>
      <vt:lpstr>Now is the time</vt:lpstr>
      <vt:lpstr>USWDS is maturing as a product</vt:lpstr>
      <vt:lpstr>Teams expect more from us</vt:lpstr>
      <vt:lpstr>Our hypothesis</vt:lpstr>
      <vt:lpstr>Accessibility testing and usability research</vt:lpstr>
      <vt:lpstr>Enough research to know where we needed to ask more questions</vt:lpstr>
      <vt:lpstr>Compensation Recruiting PRA and Privacy</vt:lpstr>
      <vt:lpstr>Common challenges teams face</vt:lpstr>
      <vt:lpstr>We needed help  getting over the finish line</vt:lpstr>
      <vt:lpstr>We needed help  developing repeatable processes</vt:lpstr>
      <vt:lpstr>Robert Jolly he/him</vt:lpstr>
      <vt:lpstr>10x is a GSA program that explores ideas  that can improve the public’s experience with  the federal government. </vt:lpstr>
      <vt:lpstr>Enabling  Government Research Operations A 10x Phase 3 Project</vt:lpstr>
      <vt:lpstr>What 10x has learned</vt:lpstr>
      <vt:lpstr>Research cycle for teams doing research  with the public</vt:lpstr>
      <vt:lpstr>Operational steps must be completed  before a single research session</vt:lpstr>
      <vt:lpstr>Barriers to research</vt:lpstr>
      <vt:lpstr>It takes a lot of time and effort to do research with the public. </vt:lpstr>
      <vt:lpstr>…so often, teams just don’t  do the research. </vt:lpstr>
      <vt:lpstr>We need a  sustainable process</vt:lpstr>
      <vt:lpstr>Research operations is all the work that goes into research  that isn’t research.</vt:lpstr>
      <vt:lpstr>Research operations in the research cycle </vt:lpstr>
      <vt:lpstr>An opportunity to standardize and simplify</vt:lpstr>
      <vt:lpstr>Replicating this process</vt:lpstr>
      <vt:lpstr>Complementing existing work</vt:lpstr>
      <vt:lpstr>Could this be a service?</vt:lpstr>
      <vt:lpstr>Future state: One research ops team supports multiple research teams</vt:lpstr>
      <vt:lpstr>Do you have an idea for 10x?</vt:lpstr>
      <vt:lpstr>Supporting the people who use what we build</vt:lpstr>
      <vt:lpstr>Jacline Contrino she/her</vt:lpstr>
      <vt:lpstr>Research goals</vt:lpstr>
      <vt:lpstr>Building on past research</vt:lpstr>
      <vt:lpstr>What we tested</vt:lpstr>
      <vt:lpstr>Method</vt:lpstr>
      <vt:lpstr>Participants</vt:lpstr>
      <vt:lpstr>Recruitment</vt:lpstr>
      <vt:lpstr>PRA &amp; Privacy Act</vt:lpstr>
      <vt:lpstr>Compensation</vt:lpstr>
      <vt:lpstr>Findings</vt:lpstr>
      <vt:lpstr>Results</vt:lpstr>
      <vt:lpstr>Most friction</vt:lpstr>
      <vt:lpstr>Input mask</vt:lpstr>
      <vt:lpstr>Input mask clip</vt:lpstr>
      <vt:lpstr>Date picker</vt:lpstr>
      <vt:lpstr>Combo box (1 of 2)</vt:lpstr>
      <vt:lpstr>Combo box (2 of 2)</vt:lpstr>
      <vt:lpstr>Validation (1 of 2)</vt:lpstr>
      <vt:lpstr>Validation (2 of 2)</vt:lpstr>
      <vt:lpstr>Minor friction</vt:lpstr>
      <vt:lpstr>File input</vt:lpstr>
      <vt:lpstr>Character count (1 of 3)</vt:lpstr>
      <vt:lpstr>Character count (2 of 3)</vt:lpstr>
      <vt:lpstr>Character count (3 of 3)</vt:lpstr>
      <vt:lpstr>No friction</vt:lpstr>
      <vt:lpstr>Step indicator</vt:lpstr>
      <vt:lpstr>Accordion</vt:lpstr>
      <vt:lpstr>Where we need more research</vt:lpstr>
      <vt:lpstr>Links styled as buttons</vt:lpstr>
      <vt:lpstr>Banner</vt:lpstr>
      <vt:lpstr>Dark mode and external plugins</vt:lpstr>
      <vt:lpstr>Shared findings, discussed, and created GitHub issues</vt:lpstr>
      <vt:lpstr>One GitHub issue consolidating all findings per component</vt:lpstr>
      <vt:lpstr>Broke out individual findings and recommendations into  separate issues</vt:lpstr>
      <vt:lpstr>Anne Petersen they/them</vt:lpstr>
      <vt:lpstr>What’s next?</vt:lpstr>
      <vt:lpstr>Maturing our process</vt:lpstr>
      <vt:lpstr>Our process is (part of)  our product</vt:lpstr>
      <vt:lpstr>The design system:  Not just a commonality machine but a change machine</vt:lpstr>
      <vt:lpstr>Our polestar</vt:lpstr>
      <vt:lpstr>What are we doing?</vt:lpstr>
      <vt:lpstr>Future recruiting page</vt:lpstr>
      <vt:lpstr>Regular research cadence</vt:lpstr>
      <vt:lpstr>Publishing</vt:lpstr>
      <vt:lpstr>Usability  research findings</vt:lpstr>
      <vt:lpstr>Component  known issues</vt:lpstr>
      <vt:lpstr>Component  known issues details</vt:lpstr>
      <vt:lpstr>Everyone should be able to make informed decisions</vt:lpstr>
      <vt:lpstr>Planned for release</vt:lpstr>
      <vt:lpstr>Establish ongoing accessibility-focused usability testing</vt:lpstr>
      <vt:lpstr>Bit by bit. Improvement by improvement.</vt:lpstr>
      <vt:lpstr>Onward</vt:lpstr>
      <vt:lpstr>Q&amp;A</vt:lpstr>
      <vt:lpstr>Next month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2023-10-19T14:06:21Z</dcterms:modified>
</cp:coreProperties>
</file>